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86" r:id="rId4"/>
  </p:sldMasterIdLst>
  <p:notesMasterIdLst>
    <p:notesMasterId r:id="rId28"/>
  </p:notesMasterIdLst>
  <p:sldIdLst>
    <p:sldId id="257" r:id="rId5"/>
    <p:sldId id="259" r:id="rId6"/>
    <p:sldId id="263" r:id="rId7"/>
    <p:sldId id="285" r:id="rId8"/>
    <p:sldId id="286" r:id="rId9"/>
    <p:sldId id="287" r:id="rId10"/>
    <p:sldId id="288" r:id="rId11"/>
    <p:sldId id="289" r:id="rId12"/>
    <p:sldId id="291" r:id="rId13"/>
    <p:sldId id="299" r:id="rId14"/>
    <p:sldId id="294" r:id="rId15"/>
    <p:sldId id="292" r:id="rId16"/>
    <p:sldId id="295" r:id="rId17"/>
    <p:sldId id="296" r:id="rId18"/>
    <p:sldId id="297" r:id="rId19"/>
    <p:sldId id="298" r:id="rId20"/>
    <p:sldId id="301" r:id="rId21"/>
    <p:sldId id="302" r:id="rId22"/>
    <p:sldId id="303" r:id="rId23"/>
    <p:sldId id="278" r:id="rId24"/>
    <p:sldId id="269" r:id="rId25"/>
    <p:sldId id="305" r:id="rId26"/>
    <p:sldId id="275" r:id="rId27"/>
  </p:sldIdLst>
  <p:sldSz cx="9144000" cy="6858000" type="screen4x3"/>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D1D"/>
    <a:srgbClr val="E73A1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90468" autoAdjust="0"/>
  </p:normalViewPr>
  <p:slideViewPr>
    <p:cSldViewPr snapToGrid="0" snapToObjects="1">
      <p:cViewPr varScale="1">
        <p:scale>
          <a:sx n="67" d="100"/>
          <a:sy n="67" d="100"/>
        </p:scale>
        <p:origin x="1500" y="7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7465D-2D67-4505-A3C3-4521E76D31B4}" type="datetimeFigureOut">
              <a:rPr lang="zh-CN" altLang="en-US" smtClean="0"/>
              <a:t>2015/12/22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BFA8F-BDA1-43E5-AF0D-635C0BCB4943}" type="slidenum">
              <a:rPr lang="zh-CN" altLang="en-US" smtClean="0"/>
              <a:t>‹#›</a:t>
            </a:fld>
            <a:endParaRPr lang="zh-CN" altLang="en-US"/>
          </a:p>
        </p:txBody>
      </p:sp>
    </p:spTree>
    <p:extLst>
      <p:ext uri="{BB962C8B-B14F-4D97-AF65-F5344CB8AC3E}">
        <p14:creationId xmlns:p14="http://schemas.microsoft.com/office/powerpoint/2010/main" val="2479451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9BFA8F-BDA1-43E5-AF0D-635C0BCB4943}" type="slidenum">
              <a:rPr lang="zh-CN" altLang="en-US" smtClean="0"/>
              <a:t>4</a:t>
            </a:fld>
            <a:endParaRPr lang="zh-CN" altLang="en-US"/>
          </a:p>
        </p:txBody>
      </p:sp>
    </p:spTree>
    <p:extLst>
      <p:ext uri="{BB962C8B-B14F-4D97-AF65-F5344CB8AC3E}">
        <p14:creationId xmlns:p14="http://schemas.microsoft.com/office/powerpoint/2010/main" val="2670471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9BFA8F-BDA1-43E5-AF0D-635C0BCB4943}" type="slidenum">
              <a:rPr lang="zh-CN" altLang="en-US" smtClean="0"/>
              <a:t>5</a:t>
            </a:fld>
            <a:endParaRPr lang="zh-CN" altLang="en-US"/>
          </a:p>
        </p:txBody>
      </p:sp>
    </p:spTree>
    <p:extLst>
      <p:ext uri="{BB962C8B-B14F-4D97-AF65-F5344CB8AC3E}">
        <p14:creationId xmlns:p14="http://schemas.microsoft.com/office/powerpoint/2010/main" val="355015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9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339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57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8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D1D1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77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2" name="矩形 1"/>
          <p:cNvSpPr/>
          <p:nvPr userDrawn="1"/>
        </p:nvSpPr>
        <p:spPr>
          <a:xfrm>
            <a:off x="330453" y="759874"/>
            <a:ext cx="543739" cy="307777"/>
          </a:xfrm>
          <a:prstGeom prst="rect">
            <a:avLst/>
          </a:prstGeom>
        </p:spPr>
        <p:txBody>
          <a:bodyPr wrap="none">
            <a:spAutoFit/>
          </a:bodyPr>
          <a:lstStyle/>
          <a:p>
            <a:r>
              <a:rPr lang="zh-CN" altLang="en-US" sz="1400" dirty="0" smtClean="0">
                <a:solidFill>
                  <a:srgbClr val="FFFFFF"/>
                </a:solidFill>
                <a:latin typeface="Segoe UI Light"/>
                <a:cs typeface="Segoe UI Light"/>
              </a:rPr>
              <a:t>标注</a:t>
            </a:r>
            <a:endParaRPr lang="zh-CN" altLang="en-US" sz="1400" dirty="0">
              <a:solidFill>
                <a:srgbClr val="FFFFFF"/>
              </a:solidFill>
              <a:latin typeface="Segoe UI Light"/>
              <a:cs typeface="Segoe UI Light"/>
            </a:endParaRPr>
          </a:p>
        </p:txBody>
      </p:sp>
      <p:sp>
        <p:nvSpPr>
          <p:cNvPr id="3" name="矩形 2"/>
          <p:cNvSpPr/>
          <p:nvPr userDrawn="1"/>
        </p:nvSpPr>
        <p:spPr>
          <a:xfrm>
            <a:off x="2143255" y="841948"/>
            <a:ext cx="1001894" cy="2492990"/>
          </a:xfrm>
          <a:prstGeom prst="rect">
            <a:avLst/>
          </a:prstGeom>
        </p:spPr>
        <p:txBody>
          <a:bodyPr wrap="square">
            <a:spAutoFit/>
          </a:bodyPr>
          <a:lstStyle/>
          <a:p>
            <a:pPr>
              <a:lnSpc>
                <a:spcPct val="130000"/>
              </a:lnSpc>
            </a:pPr>
            <a:r>
              <a:rPr lang="zh-CN" altLang="en-US" sz="1000" dirty="0" smtClean="0">
                <a:solidFill>
                  <a:srgbClr val="FFFFFF"/>
                </a:solidFill>
                <a:latin typeface="Segoe UI Light"/>
                <a:cs typeface="Segoe UI Light"/>
              </a:rPr>
              <a:t>字体使用 </a:t>
            </a: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行距</a:t>
            </a:r>
            <a:endParaRPr lang="en-US" altLang="zh-CN" sz="1000" dirty="0" smtClean="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endParaRPr lang="en-US" altLang="zh-CN" sz="1000" dirty="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背景图片出处</a:t>
            </a:r>
          </a:p>
          <a:p>
            <a:pPr>
              <a:lnSpc>
                <a:spcPct val="130000"/>
              </a:lnSpc>
            </a:pPr>
            <a:endParaRPr lang="zh-CN" altLang="en-US" sz="1000" dirty="0">
              <a:solidFill>
                <a:srgbClr val="FFFFFF"/>
              </a:solidFill>
              <a:latin typeface="Segoe UI Light"/>
              <a:cs typeface="Segoe UI Light"/>
            </a:endParaRPr>
          </a:p>
          <a:p>
            <a:pPr>
              <a:lnSpc>
                <a:spcPct val="130000"/>
              </a:lnSpc>
            </a:pPr>
            <a:endParaRPr lang="zh-CN" altLang="en-US" sz="1000" dirty="0" smtClean="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声明</a:t>
            </a:r>
            <a:endParaRPr lang="en-US" altLang="zh-CN" sz="1000" dirty="0" smtClean="0">
              <a:solidFill>
                <a:srgbClr val="FFFFFF"/>
              </a:solidFill>
              <a:latin typeface="Segoe UI Light"/>
              <a:cs typeface="Segoe UI Light"/>
            </a:endParaRPr>
          </a:p>
        </p:txBody>
      </p:sp>
      <p:sp>
        <p:nvSpPr>
          <p:cNvPr id="4" name="矩形 3"/>
          <p:cNvSpPr/>
          <p:nvPr userDrawn="1"/>
        </p:nvSpPr>
        <p:spPr>
          <a:xfrm>
            <a:off x="3296288" y="841948"/>
            <a:ext cx="2709096" cy="2893100"/>
          </a:xfrm>
          <a:prstGeom prst="rect">
            <a:avLst/>
          </a:prstGeom>
        </p:spPr>
        <p:txBody>
          <a:bodyPr wrap="square">
            <a:spAutoFit/>
          </a:bodyPr>
          <a:lstStyle/>
          <a:p>
            <a:pPr>
              <a:lnSpc>
                <a:spcPct val="130000"/>
              </a:lnSpc>
            </a:pPr>
            <a:r>
              <a:rPr lang="zh-CN" altLang="en-US" sz="1000" dirty="0" smtClean="0">
                <a:solidFill>
                  <a:srgbClr val="FFFFFF"/>
                </a:solidFill>
                <a:latin typeface="Segoe UI Light"/>
                <a:cs typeface="Segoe UI Light"/>
              </a:rPr>
              <a:t>英文 </a:t>
            </a:r>
            <a:r>
              <a:rPr lang="en-US" altLang="zh-CN" sz="1000" dirty="0">
                <a:solidFill>
                  <a:srgbClr val="FFFFFF"/>
                </a:solidFill>
                <a:latin typeface="Segoe UI Light"/>
                <a:cs typeface="Segoe UI Light"/>
              </a:rPr>
              <a:t>Century </a:t>
            </a:r>
            <a:r>
              <a:rPr lang="en-US" altLang="zh-CN" sz="1000" dirty="0" smtClean="0">
                <a:solidFill>
                  <a:srgbClr val="FFFFFF"/>
                </a:solidFill>
                <a:latin typeface="Segoe UI Light"/>
                <a:cs typeface="Segoe UI Light"/>
              </a:rPr>
              <a:t>Gothic</a:t>
            </a:r>
          </a:p>
          <a:p>
            <a:pPr>
              <a:lnSpc>
                <a:spcPct val="130000"/>
              </a:lnSpc>
            </a:pPr>
            <a:endParaRPr lang="en-US" altLang="zh-CN" sz="1000" dirty="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中文 微软雅黑</a:t>
            </a:r>
            <a:endParaRPr lang="en-US" altLang="zh-CN" sz="1000" dirty="0" smtClean="0">
              <a:solidFill>
                <a:srgbClr val="FFFFFF"/>
              </a:solidFill>
              <a:latin typeface="Segoe UI Light"/>
              <a:cs typeface="Segoe UI Light"/>
            </a:endParaRPr>
          </a:p>
          <a:p>
            <a:pPr>
              <a:lnSpc>
                <a:spcPct val="130000"/>
              </a:lnSpc>
            </a:pP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r>
              <a:rPr lang="zh-CN" altLang="en-US" sz="1000" dirty="0" smtClean="0">
                <a:solidFill>
                  <a:srgbClr val="FFFFFF"/>
                </a:solidFill>
                <a:latin typeface="Segoe UI Light"/>
                <a:cs typeface="Segoe UI Light"/>
              </a:rPr>
              <a:t>正文 </a:t>
            </a:r>
            <a:r>
              <a:rPr lang="en-US" altLang="zh-CN" sz="1000" dirty="0" smtClean="0">
                <a:solidFill>
                  <a:srgbClr val="FFFFFF"/>
                </a:solidFill>
                <a:latin typeface="Segoe UI Light"/>
                <a:cs typeface="Segoe UI Light"/>
              </a:rPr>
              <a:t>1.3</a:t>
            </a:r>
          </a:p>
          <a:p>
            <a:pPr>
              <a:lnSpc>
                <a:spcPct val="130000"/>
              </a:lnSpc>
            </a:pPr>
            <a:endParaRPr lang="en-US" altLang="zh-CN" sz="1000" dirty="0">
              <a:solidFill>
                <a:srgbClr val="FFFFFF"/>
              </a:solidFill>
              <a:latin typeface="Segoe UI Light"/>
              <a:cs typeface="Segoe UI Light"/>
            </a:endParaRPr>
          </a:p>
          <a:p>
            <a:pPr>
              <a:lnSpc>
                <a:spcPct val="130000"/>
              </a:lnSpc>
            </a:pPr>
            <a:endParaRPr lang="en-US" altLang="zh-CN" sz="1000" dirty="0" smtClean="0">
              <a:solidFill>
                <a:srgbClr val="FFFFFF"/>
              </a:solidFill>
              <a:latin typeface="Segoe UI Light"/>
              <a:cs typeface="Segoe UI Light"/>
            </a:endParaRPr>
          </a:p>
          <a:p>
            <a:pPr>
              <a:lnSpc>
                <a:spcPct val="130000"/>
              </a:lnSpc>
            </a:pPr>
            <a:r>
              <a:rPr lang="en-US" altLang="zh-CN" sz="1000" dirty="0" err="1" smtClean="0">
                <a:solidFill>
                  <a:srgbClr val="FFFFFF"/>
                </a:solidFill>
                <a:latin typeface="Segoe UI Light"/>
                <a:cs typeface="Segoe UI Light"/>
              </a:rPr>
              <a:t>cn.bing.com</a:t>
            </a:r>
            <a:endParaRPr lang="zh-CN" altLang="en-US" sz="1000" dirty="0" smtClean="0">
              <a:solidFill>
                <a:srgbClr val="FFFFFF"/>
              </a:solidFill>
              <a:latin typeface="Segoe UI Light"/>
              <a:cs typeface="Segoe UI Light"/>
            </a:endParaRPr>
          </a:p>
          <a:p>
            <a:pPr>
              <a:lnSpc>
                <a:spcPct val="130000"/>
              </a:lnSpc>
            </a:pPr>
            <a:endParaRPr lang="zh-CN" altLang="en-US" sz="1000" dirty="0">
              <a:solidFill>
                <a:srgbClr val="FFFFFF"/>
              </a:solidFill>
              <a:latin typeface="Segoe UI Light"/>
              <a:cs typeface="Segoe UI Light"/>
            </a:endParaRPr>
          </a:p>
          <a:p>
            <a:pPr>
              <a:lnSpc>
                <a:spcPct val="130000"/>
              </a:lnSpc>
            </a:pPr>
            <a:endParaRPr lang="zh-CN" altLang="en-US" sz="1000" dirty="0" smtClean="0">
              <a:solidFill>
                <a:srgbClr val="FFFFFF"/>
              </a:solidFill>
              <a:latin typeface="Segoe UI Light"/>
              <a:cs typeface="Segoe UI Light"/>
            </a:endParaRPr>
          </a:p>
          <a:p>
            <a:pPr>
              <a:lnSpc>
                <a:spcPct val="130000"/>
              </a:lnSpc>
            </a:pPr>
            <a:r>
              <a:rPr lang="zh-CN" altLang="en-US" sz="1000" dirty="0">
                <a:solidFill>
                  <a:prstClr val="white"/>
                </a:solidFill>
              </a:rPr>
              <a:t>互联网是一个开放共享的平台</a:t>
            </a:r>
          </a:p>
          <a:p>
            <a:pPr>
              <a:lnSpc>
                <a:spcPct val="130000"/>
              </a:lnSpc>
            </a:pPr>
            <a:r>
              <a:rPr kumimoji="1" lang="en-US" altLang="zh-CN" sz="1000" dirty="0">
                <a:solidFill>
                  <a:srgbClr val="FFFFFF"/>
                </a:solidFill>
                <a:latin typeface="Segoe UI Light"/>
                <a:cs typeface="Segoe UI Light"/>
              </a:rPr>
              <a:t>OfficePLUS</a:t>
            </a:r>
            <a:r>
              <a:rPr lang="zh-CN" altLang="en-US" sz="1000" dirty="0" smtClean="0">
                <a:solidFill>
                  <a:prstClr val="white"/>
                </a:solidFill>
              </a:rPr>
              <a:t> 部分</a:t>
            </a:r>
            <a:r>
              <a:rPr lang="zh-CN" altLang="en-US" sz="1000" dirty="0">
                <a:solidFill>
                  <a:prstClr val="white"/>
                </a:solidFill>
              </a:rPr>
              <a:t>设计灵感与元素来源于网络</a:t>
            </a:r>
          </a:p>
          <a:p>
            <a:pPr>
              <a:lnSpc>
                <a:spcPct val="130000"/>
              </a:lnSpc>
            </a:pPr>
            <a:r>
              <a:rPr lang="zh-CN" altLang="en-US" sz="1000" dirty="0">
                <a:solidFill>
                  <a:prstClr val="white"/>
                </a:solidFill>
              </a:rPr>
              <a:t>如有建议请</a:t>
            </a:r>
            <a:r>
              <a:rPr lang="zh-CN" altLang="en-US" sz="1000" dirty="0" smtClean="0">
                <a:solidFill>
                  <a:prstClr val="white"/>
                </a:solidFill>
              </a:rPr>
              <a:t>联系 </a:t>
            </a:r>
            <a:r>
              <a:rPr lang="zh-CN" altLang="en-US" sz="1000" dirty="0" smtClean="0">
                <a:solidFill>
                  <a:prstClr val="white"/>
                </a:solidFill>
                <a:latin typeface="Segoe UI Light" charset="0"/>
                <a:ea typeface="Segoe UI Light" charset="0"/>
                <a:cs typeface="Segoe UI Light" charset="0"/>
              </a:rPr>
              <a:t>officeplus@microsoft.com</a:t>
            </a:r>
            <a:endParaRPr lang="en-US" altLang="zh-CN" sz="1000" dirty="0" smtClean="0">
              <a:solidFill>
                <a:srgbClr val="FFFFFF"/>
              </a:solidFill>
              <a:latin typeface="Segoe UI Light" charset="0"/>
              <a:ea typeface="Segoe UI Light" charset="0"/>
              <a:cs typeface="Segoe UI Light" charset="0"/>
            </a:endParaRPr>
          </a:p>
        </p:txBody>
      </p:sp>
      <p:sp>
        <p:nvSpPr>
          <p:cNvPr id="5" name="矩形 4"/>
          <p:cNvSpPr/>
          <p:nvPr userDrawn="1"/>
        </p:nvSpPr>
        <p:spPr>
          <a:xfrm>
            <a:off x="330453" y="182445"/>
            <a:ext cx="657552" cy="215444"/>
          </a:xfrm>
          <a:prstGeom prst="rect">
            <a:avLst/>
          </a:prstGeom>
        </p:spPr>
        <p:txBody>
          <a:bodyPr wrap="none">
            <a:spAutoFit/>
          </a:bodyPr>
          <a:lstStyle/>
          <a:p>
            <a:r>
              <a:rPr kumimoji="1" lang="en-US" altLang="zh-CN" sz="800" dirty="0">
                <a:solidFill>
                  <a:srgbClr val="FFFFFF"/>
                </a:solidFill>
                <a:latin typeface="Segoe UI Light"/>
                <a:cs typeface="Segoe UI Light"/>
              </a:rPr>
              <a:t>OfficePLUS</a:t>
            </a:r>
            <a:endParaRPr lang="zh-CN" altLang="en-US" sz="800" dirty="0">
              <a:solidFill>
                <a:prstClr val="white"/>
              </a:solidFill>
              <a:latin typeface="Segoe UI Light"/>
              <a:cs typeface="Segoe UI Light"/>
            </a:endParaRPr>
          </a:p>
        </p:txBody>
      </p:sp>
    </p:spTree>
    <p:extLst>
      <p:ext uri="{BB962C8B-B14F-4D97-AF65-F5344CB8AC3E}">
        <p14:creationId xmlns:p14="http://schemas.microsoft.com/office/powerpoint/2010/main" val="1256273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4" name="文本框 3"/>
          <p:cNvSpPr txBox="1"/>
          <p:nvPr userDrawn="1"/>
        </p:nvSpPr>
        <p:spPr>
          <a:xfrm>
            <a:off x="3086723" y="4093453"/>
            <a:ext cx="2512226" cy="246221"/>
          </a:xfrm>
          <a:prstGeom prst="rect">
            <a:avLst/>
          </a:prstGeom>
          <a:noFill/>
        </p:spPr>
        <p:txBody>
          <a:bodyPr wrap="none" rtlCol="0">
            <a:spAutoFit/>
          </a:bodyPr>
          <a:lstStyle/>
          <a:p>
            <a:pPr algn="ctr" defTabSz="457128"/>
            <a:r>
              <a:rPr kumimoji="1" lang="zh-CN" altLang="en-US" sz="1000" dirty="0" smtClean="0">
                <a:solidFill>
                  <a:srgbClr val="000000"/>
                </a:solidFill>
                <a:latin typeface="Century Gothic"/>
                <a:ea typeface="微软雅黑" charset="0"/>
              </a:rPr>
              <a:t>点击</a:t>
            </a:r>
            <a:r>
              <a:rPr kumimoji="1" lang="en-US" altLang="zh-CN" sz="1000" dirty="0" smtClean="0">
                <a:solidFill>
                  <a:srgbClr val="000000"/>
                </a:solidFill>
                <a:latin typeface="Segoe UI Light" charset="0"/>
                <a:ea typeface="Segoe UI Light" charset="0"/>
                <a:cs typeface="Segoe UI Light" charset="0"/>
              </a:rPr>
              <a:t>Logo</a:t>
            </a:r>
            <a:r>
              <a:rPr kumimoji="1" lang="zh-CN" altLang="en-US" sz="1000" dirty="0" smtClean="0">
                <a:solidFill>
                  <a:srgbClr val="000000"/>
                </a:solidFill>
                <a:latin typeface="Century Gothic"/>
                <a:ea typeface="微软雅黑" charset="0"/>
              </a:rPr>
              <a:t>获取更多优质模板（放映模式）</a:t>
            </a:r>
            <a:endParaRPr kumimoji="1" lang="zh-CN" altLang="en-US" sz="1000" dirty="0">
              <a:solidFill>
                <a:srgbClr val="000000"/>
              </a:solidFill>
              <a:latin typeface="Century Gothic"/>
              <a:ea typeface="微软雅黑" charset="0"/>
            </a:endParaRP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9983" y="2862560"/>
            <a:ext cx="2285702" cy="402336"/>
          </a:xfrm>
          <a:prstGeom prst="rect">
            <a:avLst/>
          </a:prstGeom>
        </p:spPr>
      </p:pic>
    </p:spTree>
    <p:extLst>
      <p:ext uri="{BB962C8B-B14F-4D97-AF65-F5344CB8AC3E}">
        <p14:creationId xmlns:p14="http://schemas.microsoft.com/office/powerpoint/2010/main" val="17733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302443"/>
      </p:ext>
    </p:extLst>
  </p:cSld>
  <p:clrMap bg1="lt1" tx1="dk1" bg2="lt2" tx2="dk2" accent1="accent1" accent2="accent2" accent3="accent3" accent4="accent4" accent5="accent5" accent6="accent6" hlink="hlink" folHlink="folHlink"/>
  <p:sldLayoutIdLst>
    <p:sldLayoutId id="2147493541" r:id="rId1"/>
    <p:sldLayoutId id="2147493542" r:id="rId2"/>
    <p:sldLayoutId id="2147493543" r:id="rId3"/>
    <p:sldLayoutId id="2147493544" r:id="rId4"/>
    <p:sldLayoutId id="2147493545" r:id="rId5"/>
    <p:sldLayoutId id="2147493487" r:id="rId6"/>
    <p:sldLayoutId id="2147493488" r:id="rId7"/>
    <p:sldLayoutId id="2147493489" r:id="rId8"/>
  </p:sldLayoutIdLst>
  <p:txStyles>
    <p:titleStyle>
      <a:lvl1pPr algn="ctr" defTabSz="457128" rtl="0" eaLnBrk="1" latinLnBrk="0" hangingPunct="1">
        <a:spcBef>
          <a:spcPct val="0"/>
        </a:spcBef>
        <a:buNone/>
        <a:defRPr sz="4400" kern="1200">
          <a:solidFill>
            <a:schemeClr val="tx1"/>
          </a:solidFill>
          <a:latin typeface="+mj-lt"/>
          <a:ea typeface="+mj-ea"/>
          <a:cs typeface="+mj-cs"/>
        </a:defRPr>
      </a:lvl1pPr>
    </p:titleStyle>
    <p:bodyStyle>
      <a:lvl1pPr marL="342846" indent="-342846" algn="l" defTabSz="457128" rtl="0" eaLnBrk="1" latinLnBrk="0" hangingPunct="1">
        <a:spcBef>
          <a:spcPct val="20000"/>
        </a:spcBef>
        <a:buFont typeface="Arial"/>
        <a:buChar char="•"/>
        <a:defRPr sz="3200" kern="1200">
          <a:solidFill>
            <a:schemeClr val="tx1"/>
          </a:solidFill>
          <a:latin typeface="+mn-lt"/>
          <a:ea typeface="+mn-ea"/>
          <a:cs typeface="+mn-cs"/>
        </a:defRPr>
      </a:lvl1pPr>
      <a:lvl2pPr marL="742832" indent="-285704" algn="l" defTabSz="457128" rtl="0" eaLnBrk="1" latinLnBrk="0" hangingPunct="1">
        <a:spcBef>
          <a:spcPct val="20000"/>
        </a:spcBef>
        <a:buFont typeface="Arial"/>
        <a:buChar char="–"/>
        <a:defRPr sz="2799" kern="1200">
          <a:solidFill>
            <a:schemeClr val="tx1"/>
          </a:solidFill>
          <a:latin typeface="+mn-lt"/>
          <a:ea typeface="+mn-ea"/>
          <a:cs typeface="+mn-cs"/>
        </a:defRPr>
      </a:lvl2pPr>
      <a:lvl3pPr marL="1142819" indent="-228564" algn="l" defTabSz="457128" rtl="0" eaLnBrk="1" latinLnBrk="0" hangingPunct="1">
        <a:spcBef>
          <a:spcPct val="20000"/>
        </a:spcBef>
        <a:buFont typeface="Arial"/>
        <a:buChar char="•"/>
        <a:defRPr sz="2400" kern="1200">
          <a:solidFill>
            <a:schemeClr val="tx1"/>
          </a:solidFill>
          <a:latin typeface="+mn-lt"/>
          <a:ea typeface="+mn-ea"/>
          <a:cs typeface="+mn-cs"/>
        </a:defRPr>
      </a:lvl3pPr>
      <a:lvl4pPr marL="1599947" indent="-228564" algn="l" defTabSz="457128" rtl="0" eaLnBrk="1" latinLnBrk="0" hangingPunct="1">
        <a:spcBef>
          <a:spcPct val="20000"/>
        </a:spcBef>
        <a:buFont typeface="Arial"/>
        <a:buChar char="–"/>
        <a:defRPr sz="2000" kern="1200">
          <a:solidFill>
            <a:schemeClr val="tx1"/>
          </a:solidFill>
          <a:latin typeface="+mn-lt"/>
          <a:ea typeface="+mn-ea"/>
          <a:cs typeface="+mn-cs"/>
        </a:defRPr>
      </a:lvl4pPr>
      <a:lvl5pPr marL="2057074" indent="-228564" algn="l" defTabSz="457128" rtl="0" eaLnBrk="1" latinLnBrk="0" hangingPunct="1">
        <a:spcBef>
          <a:spcPct val="20000"/>
        </a:spcBef>
        <a:buFont typeface="Arial"/>
        <a:buChar char="»"/>
        <a:defRPr sz="2000" kern="1200">
          <a:solidFill>
            <a:schemeClr val="tx1"/>
          </a:solidFill>
          <a:latin typeface="+mn-lt"/>
          <a:ea typeface="+mn-ea"/>
          <a:cs typeface="+mn-cs"/>
        </a:defRPr>
      </a:lvl5pPr>
      <a:lvl6pPr marL="2514202" indent="-228564" algn="l" defTabSz="457128" rtl="0" eaLnBrk="1" latinLnBrk="0" hangingPunct="1">
        <a:spcBef>
          <a:spcPct val="20000"/>
        </a:spcBef>
        <a:buFont typeface="Arial"/>
        <a:buChar char="•"/>
        <a:defRPr sz="2000" kern="1200">
          <a:solidFill>
            <a:schemeClr val="tx1"/>
          </a:solidFill>
          <a:latin typeface="+mn-lt"/>
          <a:ea typeface="+mn-ea"/>
          <a:cs typeface="+mn-cs"/>
        </a:defRPr>
      </a:lvl6pPr>
      <a:lvl7pPr marL="2971330" indent="-228564" algn="l" defTabSz="457128" rtl="0" eaLnBrk="1" latinLnBrk="0" hangingPunct="1">
        <a:spcBef>
          <a:spcPct val="20000"/>
        </a:spcBef>
        <a:buFont typeface="Arial"/>
        <a:buChar char="•"/>
        <a:defRPr sz="2000" kern="1200">
          <a:solidFill>
            <a:schemeClr val="tx1"/>
          </a:solidFill>
          <a:latin typeface="+mn-lt"/>
          <a:ea typeface="+mn-ea"/>
          <a:cs typeface="+mn-cs"/>
        </a:defRPr>
      </a:lvl7pPr>
      <a:lvl8pPr marL="3428457" indent="-228564" algn="l" defTabSz="457128" rtl="0" eaLnBrk="1" latinLnBrk="0" hangingPunct="1">
        <a:spcBef>
          <a:spcPct val="20000"/>
        </a:spcBef>
        <a:buFont typeface="Arial"/>
        <a:buChar char="•"/>
        <a:defRPr sz="2000" kern="1200">
          <a:solidFill>
            <a:schemeClr val="tx1"/>
          </a:solidFill>
          <a:latin typeface="+mn-lt"/>
          <a:ea typeface="+mn-ea"/>
          <a:cs typeface="+mn-cs"/>
        </a:defRPr>
      </a:lvl8pPr>
      <a:lvl9pPr marL="3885584" indent="-228564" algn="l" defTabSz="4571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128" rtl="0" eaLnBrk="1" latinLnBrk="0" hangingPunct="1">
        <a:defRPr sz="1800" kern="1200">
          <a:solidFill>
            <a:schemeClr val="tx1"/>
          </a:solidFill>
          <a:latin typeface="+mn-lt"/>
          <a:ea typeface="+mn-ea"/>
          <a:cs typeface="+mn-cs"/>
        </a:defRPr>
      </a:lvl1pPr>
      <a:lvl2pPr marL="457128" algn="l" defTabSz="457128" rtl="0" eaLnBrk="1" latinLnBrk="0" hangingPunct="1">
        <a:defRPr sz="1800" kern="1200">
          <a:solidFill>
            <a:schemeClr val="tx1"/>
          </a:solidFill>
          <a:latin typeface="+mn-lt"/>
          <a:ea typeface="+mn-ea"/>
          <a:cs typeface="+mn-cs"/>
        </a:defRPr>
      </a:lvl2pPr>
      <a:lvl3pPr marL="914256" algn="l" defTabSz="457128" rtl="0" eaLnBrk="1" latinLnBrk="0" hangingPunct="1">
        <a:defRPr sz="1800" kern="1200">
          <a:solidFill>
            <a:schemeClr val="tx1"/>
          </a:solidFill>
          <a:latin typeface="+mn-lt"/>
          <a:ea typeface="+mn-ea"/>
          <a:cs typeface="+mn-cs"/>
        </a:defRPr>
      </a:lvl3pPr>
      <a:lvl4pPr marL="1371383" algn="l" defTabSz="457128" rtl="0" eaLnBrk="1" latinLnBrk="0" hangingPunct="1">
        <a:defRPr sz="1800" kern="1200">
          <a:solidFill>
            <a:schemeClr val="tx1"/>
          </a:solidFill>
          <a:latin typeface="+mn-lt"/>
          <a:ea typeface="+mn-ea"/>
          <a:cs typeface="+mn-cs"/>
        </a:defRPr>
      </a:lvl4pPr>
      <a:lvl5pPr marL="1828510" algn="l" defTabSz="457128" rtl="0" eaLnBrk="1" latinLnBrk="0" hangingPunct="1">
        <a:defRPr sz="1800" kern="1200">
          <a:solidFill>
            <a:schemeClr val="tx1"/>
          </a:solidFill>
          <a:latin typeface="+mn-lt"/>
          <a:ea typeface="+mn-ea"/>
          <a:cs typeface="+mn-cs"/>
        </a:defRPr>
      </a:lvl5pPr>
      <a:lvl6pPr marL="2285638" algn="l" defTabSz="457128" rtl="0" eaLnBrk="1" latinLnBrk="0" hangingPunct="1">
        <a:defRPr sz="1800" kern="1200">
          <a:solidFill>
            <a:schemeClr val="tx1"/>
          </a:solidFill>
          <a:latin typeface="+mn-lt"/>
          <a:ea typeface="+mn-ea"/>
          <a:cs typeface="+mn-cs"/>
        </a:defRPr>
      </a:lvl6pPr>
      <a:lvl7pPr marL="2742766" algn="l" defTabSz="457128" rtl="0" eaLnBrk="1" latinLnBrk="0" hangingPunct="1">
        <a:defRPr sz="1800" kern="1200">
          <a:solidFill>
            <a:schemeClr val="tx1"/>
          </a:solidFill>
          <a:latin typeface="+mn-lt"/>
          <a:ea typeface="+mn-ea"/>
          <a:cs typeface="+mn-cs"/>
        </a:defRPr>
      </a:lvl7pPr>
      <a:lvl8pPr marL="3199893" algn="l" defTabSz="457128" rtl="0" eaLnBrk="1" latinLnBrk="0" hangingPunct="1">
        <a:defRPr sz="1800" kern="1200">
          <a:solidFill>
            <a:schemeClr val="tx1"/>
          </a:solidFill>
          <a:latin typeface="+mn-lt"/>
          <a:ea typeface="+mn-ea"/>
          <a:cs typeface="+mn-cs"/>
        </a:defRPr>
      </a:lvl8pPr>
      <a:lvl9pPr marL="3657021" algn="l" defTabSz="4571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5" y="1712885"/>
            <a:ext cx="5688075" cy="301560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34005" y="2003991"/>
            <a:ext cx="2448106" cy="769441"/>
          </a:xfrm>
          <a:prstGeom prst="rect">
            <a:avLst/>
          </a:prstGeom>
          <a:noFill/>
        </p:spPr>
        <p:txBody>
          <a:bodyPr wrap="none" rtlCol="0">
            <a:spAutoFit/>
          </a:bodyPr>
          <a:lstStyle/>
          <a:p>
            <a:r>
              <a:rPr kumimoji="1" lang="zh-CN" altLang="en-US" sz="4400" b="1" dirty="0">
                <a:solidFill>
                  <a:schemeClr val="accent2"/>
                </a:solidFill>
                <a:ea typeface="宋体"/>
              </a:rPr>
              <a:t>编译原理</a:t>
            </a:r>
          </a:p>
        </p:txBody>
      </p:sp>
      <p:sp>
        <p:nvSpPr>
          <p:cNvPr id="4" name="文本框 3"/>
          <p:cNvSpPr txBox="1"/>
          <p:nvPr/>
        </p:nvSpPr>
        <p:spPr>
          <a:xfrm>
            <a:off x="134005" y="3064538"/>
            <a:ext cx="3198311" cy="815608"/>
          </a:xfrm>
          <a:prstGeom prst="rect">
            <a:avLst/>
          </a:prstGeom>
          <a:noFill/>
        </p:spPr>
        <p:txBody>
          <a:bodyPr wrap="none" rtlCol="0">
            <a:spAutoFit/>
          </a:bodyPr>
          <a:lstStyle/>
          <a:p>
            <a:r>
              <a:rPr kumimoji="1" lang="zh-CN" altLang="en-US" sz="4700" b="1" dirty="0">
                <a:solidFill>
                  <a:srgbClr val="FFFFFF"/>
                </a:solidFill>
                <a:latin typeface="Microsoft YaHei" charset="0"/>
                <a:ea typeface="Microsoft YaHei" charset="0"/>
                <a:cs typeface="Microsoft YaHei" charset="0"/>
              </a:rPr>
              <a:t>词法分析器</a:t>
            </a:r>
          </a:p>
        </p:txBody>
      </p:sp>
    </p:spTree>
    <p:extLst>
      <p:ext uri="{BB962C8B-B14F-4D97-AF65-F5344CB8AC3E}">
        <p14:creationId xmlns:p14="http://schemas.microsoft.com/office/powerpoint/2010/main" val="40882365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488" y="325218"/>
            <a:ext cx="2500312" cy="646331"/>
          </a:xfrm>
          <a:prstGeom prst="rect">
            <a:avLst/>
          </a:prstGeom>
          <a:noFill/>
        </p:spPr>
        <p:txBody>
          <a:bodyPr wrap="square" rtlCol="0">
            <a:spAutoFit/>
          </a:bodyPr>
          <a:lstStyle/>
          <a:p>
            <a:r>
              <a:rPr lang="zh-CN" altLang="en-US" sz="3600" b="1" dirty="0" smtClean="0">
                <a:solidFill>
                  <a:schemeClr val="bg1"/>
                </a:solidFill>
              </a:rPr>
              <a:t>字符编码</a:t>
            </a:r>
            <a:endParaRPr lang="zh-CN" altLang="en-US" sz="3600" b="1" dirty="0">
              <a:solidFill>
                <a:schemeClr val="bg1"/>
              </a:solidFill>
            </a:endParaRPr>
          </a:p>
        </p:txBody>
      </p:sp>
      <p:sp>
        <p:nvSpPr>
          <p:cNvPr id="3" name="文本框 2"/>
          <p:cNvSpPr txBox="1"/>
          <p:nvPr/>
        </p:nvSpPr>
        <p:spPr>
          <a:xfrm>
            <a:off x="800100" y="1028699"/>
            <a:ext cx="6900863" cy="5632311"/>
          </a:xfrm>
          <a:prstGeom prst="rect">
            <a:avLst/>
          </a:prstGeom>
          <a:noFill/>
        </p:spPr>
        <p:txBody>
          <a:bodyPr wrap="square" rtlCol="0">
            <a:spAutoFit/>
          </a:bodyPr>
          <a:lstStyle/>
          <a:p>
            <a:r>
              <a:rPr lang="en-US" altLang="zh-CN" dirty="0">
                <a:solidFill>
                  <a:srgbClr val="FFFF00"/>
                </a:solidFill>
              </a:rPr>
              <a:t>//</a:t>
            </a:r>
            <a:r>
              <a:rPr lang="zh-CN" altLang="en-US" dirty="0">
                <a:solidFill>
                  <a:srgbClr val="FFFF00"/>
                </a:solidFill>
              </a:rPr>
              <a:t>界符</a:t>
            </a:r>
          </a:p>
          <a:p>
            <a:r>
              <a:rPr lang="en-US" altLang="zh-CN" dirty="0" smtClean="0"/>
              <a:t>#</a:t>
            </a:r>
            <a:r>
              <a:rPr lang="en-US" altLang="zh-CN" dirty="0"/>
              <a:t>define </a:t>
            </a:r>
            <a:r>
              <a:rPr lang="en-US" altLang="zh-CN" dirty="0" smtClean="0"/>
              <a:t>XBO_OPENP	A	0x00000001	//(</a:t>
            </a:r>
            <a:endParaRPr lang="en-US" altLang="zh-CN" dirty="0"/>
          </a:p>
          <a:p>
            <a:r>
              <a:rPr lang="en-US" altLang="zh-CN" dirty="0"/>
              <a:t>#define </a:t>
            </a:r>
            <a:r>
              <a:rPr lang="en-US" altLang="zh-CN" dirty="0" smtClean="0"/>
              <a:t>XBO_CLOSEPA	0x00000002	//)</a:t>
            </a:r>
            <a:endParaRPr lang="en-US" altLang="zh-CN" dirty="0"/>
          </a:p>
          <a:p>
            <a:r>
              <a:rPr lang="en-US" altLang="zh-CN" dirty="0">
                <a:solidFill>
                  <a:srgbClr val="FFFF00"/>
                </a:solidFill>
              </a:rPr>
              <a:t>//</a:t>
            </a:r>
            <a:r>
              <a:rPr lang="zh-CN" altLang="en-US" dirty="0">
                <a:solidFill>
                  <a:srgbClr val="FFFF00"/>
                </a:solidFill>
              </a:rPr>
              <a:t>运算符</a:t>
            </a:r>
          </a:p>
          <a:p>
            <a:r>
              <a:rPr lang="en-US" altLang="zh-CN" dirty="0" smtClean="0"/>
              <a:t>#</a:t>
            </a:r>
            <a:r>
              <a:rPr lang="en-US" altLang="zh-CN" dirty="0"/>
              <a:t>define </a:t>
            </a:r>
            <a:r>
              <a:rPr lang="en-US" altLang="zh-CN" dirty="0" smtClean="0"/>
              <a:t>XOP_PLUS		0x10000001	//+</a:t>
            </a:r>
            <a:endParaRPr lang="en-US" altLang="zh-CN" dirty="0"/>
          </a:p>
          <a:p>
            <a:r>
              <a:rPr lang="en-US" altLang="zh-CN" dirty="0"/>
              <a:t>#define </a:t>
            </a:r>
            <a:r>
              <a:rPr lang="en-US" altLang="zh-CN" dirty="0" smtClean="0"/>
              <a:t>XOP_MINUS		0x10000002	//-</a:t>
            </a:r>
            <a:endParaRPr lang="en-US" altLang="zh-CN" dirty="0"/>
          </a:p>
          <a:p>
            <a:r>
              <a:rPr lang="en-US" altLang="zh-CN" dirty="0" smtClean="0">
                <a:solidFill>
                  <a:srgbClr val="FFFF00"/>
                </a:solidFill>
              </a:rPr>
              <a:t>//</a:t>
            </a:r>
            <a:r>
              <a:rPr lang="zh-CN" altLang="en-US" dirty="0" smtClean="0">
                <a:solidFill>
                  <a:srgbClr val="FFFF00"/>
                </a:solidFill>
              </a:rPr>
              <a:t>关键字</a:t>
            </a:r>
            <a:endParaRPr lang="en-US" altLang="zh-CN" dirty="0">
              <a:solidFill>
                <a:srgbClr val="FFFF00"/>
              </a:solidFill>
            </a:endParaRPr>
          </a:p>
          <a:p>
            <a:r>
              <a:rPr lang="en-US" altLang="zh-CN" dirty="0" smtClean="0"/>
              <a:t>#</a:t>
            </a:r>
            <a:r>
              <a:rPr lang="en-US" altLang="zh-CN" dirty="0"/>
              <a:t>define </a:t>
            </a:r>
            <a:r>
              <a:rPr lang="en-US" altLang="zh-CN" dirty="0" smtClean="0"/>
              <a:t>XKEY_AUTO		0x20000001  // </a:t>
            </a:r>
            <a:r>
              <a:rPr lang="en-US" altLang="zh-CN" dirty="0"/>
              <a:t>auto</a:t>
            </a:r>
          </a:p>
          <a:p>
            <a:r>
              <a:rPr lang="en-US" altLang="zh-CN" dirty="0"/>
              <a:t>#define </a:t>
            </a:r>
            <a:r>
              <a:rPr lang="en-US" altLang="zh-CN" dirty="0" smtClean="0"/>
              <a:t>XKEY_BREAK		0x20000002  // </a:t>
            </a:r>
            <a:r>
              <a:rPr lang="en-US" altLang="zh-CN" dirty="0"/>
              <a:t>break </a:t>
            </a:r>
          </a:p>
          <a:p>
            <a:r>
              <a:rPr lang="en-US" altLang="zh-CN" dirty="0"/>
              <a:t>#define </a:t>
            </a:r>
            <a:r>
              <a:rPr lang="en-US" altLang="zh-CN" dirty="0" smtClean="0"/>
              <a:t>XKEY_CASE		0x20000003  // </a:t>
            </a:r>
            <a:r>
              <a:rPr lang="en-US" altLang="zh-CN" dirty="0"/>
              <a:t>case</a:t>
            </a:r>
          </a:p>
          <a:p>
            <a:r>
              <a:rPr lang="en-US" altLang="zh-CN" dirty="0" smtClean="0">
                <a:solidFill>
                  <a:srgbClr val="FFFF00"/>
                </a:solidFill>
              </a:rPr>
              <a:t>//</a:t>
            </a:r>
            <a:r>
              <a:rPr lang="zh-CN" altLang="en-US" dirty="0">
                <a:solidFill>
                  <a:srgbClr val="FFFF00"/>
                </a:solidFill>
              </a:rPr>
              <a:t>常量</a:t>
            </a:r>
            <a:endParaRPr lang="en-US" altLang="zh-CN" dirty="0">
              <a:solidFill>
                <a:srgbClr val="FFFF00"/>
              </a:solidFill>
            </a:endParaRPr>
          </a:p>
          <a:p>
            <a:r>
              <a:rPr lang="en-US" altLang="zh-CN" dirty="0" smtClean="0"/>
              <a:t>#</a:t>
            </a:r>
            <a:r>
              <a:rPr lang="en-US" altLang="zh-CN" dirty="0"/>
              <a:t>define </a:t>
            </a:r>
            <a:r>
              <a:rPr lang="en-US" altLang="zh-CN" dirty="0" smtClean="0"/>
              <a:t>XCON_CHAR	0x30000001</a:t>
            </a:r>
            <a:endParaRPr lang="en-US" altLang="zh-CN" dirty="0"/>
          </a:p>
          <a:p>
            <a:r>
              <a:rPr lang="en-US" altLang="zh-CN" dirty="0"/>
              <a:t>#define </a:t>
            </a:r>
            <a:r>
              <a:rPr lang="en-US" altLang="zh-CN" dirty="0" smtClean="0"/>
              <a:t>XCON_INT		0x30000002</a:t>
            </a:r>
          </a:p>
          <a:p>
            <a:r>
              <a:rPr lang="en-US" altLang="zh-CN" dirty="0" smtClean="0">
                <a:solidFill>
                  <a:srgbClr val="FFFF00"/>
                </a:solidFill>
              </a:rPr>
              <a:t>//</a:t>
            </a:r>
            <a:r>
              <a:rPr lang="zh-CN" altLang="en-US" dirty="0" smtClean="0">
                <a:solidFill>
                  <a:srgbClr val="FFFF00"/>
                </a:solidFill>
              </a:rPr>
              <a:t>标识符</a:t>
            </a:r>
            <a:endParaRPr lang="en-US" altLang="zh-CN" dirty="0" smtClean="0">
              <a:solidFill>
                <a:srgbClr val="FFFF00"/>
              </a:solidFill>
            </a:endParaRPr>
          </a:p>
          <a:p>
            <a:r>
              <a:rPr lang="en-US" altLang="zh-CN" dirty="0" smtClean="0"/>
              <a:t>#</a:t>
            </a:r>
            <a:r>
              <a:rPr lang="en-US" altLang="zh-CN" dirty="0"/>
              <a:t>define </a:t>
            </a:r>
            <a:r>
              <a:rPr lang="en-US" altLang="zh-CN" dirty="0" smtClean="0"/>
              <a:t>XIDEN			0x40000000</a:t>
            </a:r>
            <a:endParaRPr lang="zh-CN" altLang="en-US" dirty="0"/>
          </a:p>
        </p:txBody>
      </p:sp>
    </p:spTree>
    <p:extLst>
      <p:ext uri="{BB962C8B-B14F-4D97-AF65-F5344CB8AC3E}">
        <p14:creationId xmlns:p14="http://schemas.microsoft.com/office/powerpoint/2010/main" val="359328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447"/>
            <a:ext cx="9144000" cy="6283105"/>
          </a:xfrm>
          <a:prstGeom prst="rect">
            <a:avLst/>
          </a:prstGeom>
        </p:spPr>
      </p:pic>
    </p:spTree>
    <p:extLst>
      <p:ext uri="{BB962C8B-B14F-4D97-AF65-F5344CB8AC3E}">
        <p14:creationId xmlns:p14="http://schemas.microsoft.com/office/powerpoint/2010/main" val="5340389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493547" y="2889627"/>
            <a:ext cx="1014412" cy="100012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1</a:t>
            </a:r>
            <a:endParaRPr lang="zh-CN" altLang="en-US" dirty="0"/>
          </a:p>
        </p:txBody>
      </p:sp>
      <p:cxnSp>
        <p:nvCxnSpPr>
          <p:cNvPr id="9" name="曲线连接符 8"/>
          <p:cNvCxnSpPr>
            <a:stCxn id="3" idx="1"/>
            <a:endCxn id="3" idx="7"/>
          </p:cNvCxnSpPr>
          <p:nvPr/>
        </p:nvCxnSpPr>
        <p:spPr>
          <a:xfrm rot="5400000" flipH="1" flipV="1">
            <a:off x="6000753" y="2677443"/>
            <a:ext cx="12700" cy="717298"/>
          </a:xfrm>
          <a:prstGeom prst="curvedConnector3">
            <a:avLst>
              <a:gd name="adj1" fmla="val 9703268"/>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5029201" y="1346578"/>
            <a:ext cx="1900238" cy="461665"/>
          </a:xfrm>
          <a:prstGeom prst="rect">
            <a:avLst/>
          </a:prstGeom>
          <a:noFill/>
        </p:spPr>
        <p:txBody>
          <a:bodyPr wrap="square" rtlCol="0">
            <a:spAutoFit/>
          </a:bodyPr>
          <a:lstStyle/>
          <a:p>
            <a:pPr algn="ctr"/>
            <a:r>
              <a:rPr lang="en-US" altLang="zh-CN" dirty="0" smtClean="0">
                <a:solidFill>
                  <a:schemeClr val="bg1"/>
                </a:solidFill>
              </a:rPr>
              <a:t>a-zA-Z_0-9</a:t>
            </a:r>
            <a:endParaRPr lang="zh-CN" altLang="en-US" dirty="0">
              <a:solidFill>
                <a:schemeClr val="bg1"/>
              </a:solidFill>
            </a:endParaRPr>
          </a:p>
        </p:txBody>
      </p:sp>
      <p:sp>
        <p:nvSpPr>
          <p:cNvPr id="13" name="椭圆 12"/>
          <p:cNvSpPr/>
          <p:nvPr/>
        </p:nvSpPr>
        <p:spPr>
          <a:xfrm>
            <a:off x="2271713" y="2925382"/>
            <a:ext cx="942975" cy="92151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smtClean="0"/>
              <a:t>0</a:t>
            </a:r>
            <a:endParaRPr lang="zh-CN" altLang="en-US" dirty="0"/>
          </a:p>
        </p:txBody>
      </p:sp>
      <p:cxnSp>
        <p:nvCxnSpPr>
          <p:cNvPr id="15" name="直接箭头连接符 14"/>
          <p:cNvCxnSpPr>
            <a:stCxn id="13" idx="6"/>
            <a:endCxn id="3" idx="2"/>
          </p:cNvCxnSpPr>
          <p:nvPr/>
        </p:nvCxnSpPr>
        <p:spPr>
          <a:xfrm>
            <a:off x="3214688" y="3386137"/>
            <a:ext cx="2278859" cy="3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3614738" y="2889627"/>
            <a:ext cx="1285875" cy="461665"/>
          </a:xfrm>
          <a:prstGeom prst="rect">
            <a:avLst/>
          </a:prstGeom>
          <a:noFill/>
        </p:spPr>
        <p:txBody>
          <a:bodyPr wrap="square" rtlCol="0">
            <a:spAutoFit/>
          </a:bodyPr>
          <a:lstStyle/>
          <a:p>
            <a:r>
              <a:rPr lang="en-US" altLang="zh-CN" dirty="0" smtClean="0">
                <a:solidFill>
                  <a:schemeClr val="bg1"/>
                </a:solidFill>
              </a:rPr>
              <a:t>a-</a:t>
            </a:r>
            <a:r>
              <a:rPr lang="en-US" altLang="zh-CN" dirty="0" err="1" smtClean="0">
                <a:solidFill>
                  <a:schemeClr val="bg1"/>
                </a:solidFill>
              </a:rPr>
              <a:t>zA</a:t>
            </a:r>
            <a:r>
              <a:rPr lang="en-US" altLang="zh-CN" dirty="0" smtClean="0">
                <a:solidFill>
                  <a:schemeClr val="bg1"/>
                </a:solidFill>
              </a:rPr>
              <a:t>-Z_</a:t>
            </a:r>
            <a:endParaRPr lang="zh-CN" altLang="en-US" dirty="0">
              <a:solidFill>
                <a:schemeClr val="bg1"/>
              </a:solidFill>
            </a:endParaRPr>
          </a:p>
        </p:txBody>
      </p:sp>
      <p:sp>
        <p:nvSpPr>
          <p:cNvPr id="20" name="文本框 19"/>
          <p:cNvSpPr txBox="1"/>
          <p:nvPr/>
        </p:nvSpPr>
        <p:spPr>
          <a:xfrm>
            <a:off x="800100" y="562849"/>
            <a:ext cx="1943100" cy="769441"/>
          </a:xfrm>
          <a:prstGeom prst="rect">
            <a:avLst/>
          </a:prstGeom>
          <a:noFill/>
        </p:spPr>
        <p:txBody>
          <a:bodyPr wrap="square" rtlCol="0">
            <a:spAutoFit/>
          </a:bodyPr>
          <a:lstStyle/>
          <a:p>
            <a:r>
              <a:rPr lang="zh-CN" altLang="en-US" sz="4400" b="1" dirty="0">
                <a:solidFill>
                  <a:schemeClr val="accent2">
                    <a:lumMod val="60000"/>
                    <a:lumOff val="40000"/>
                  </a:schemeClr>
                </a:solidFill>
              </a:rPr>
              <a:t>文本型</a:t>
            </a:r>
          </a:p>
        </p:txBody>
      </p:sp>
    </p:spTree>
    <p:extLst>
      <p:ext uri="{BB962C8B-B14F-4D97-AF65-F5344CB8AC3E}">
        <p14:creationId xmlns:p14="http://schemas.microsoft.com/office/powerpoint/2010/main" val="93116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55816" y="3926543"/>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smtClean="0"/>
              <a:t>0</a:t>
            </a:r>
            <a:endParaRPr lang="zh-CN" altLang="en-US" sz="3200" dirty="0"/>
          </a:p>
        </p:txBody>
      </p:sp>
      <p:sp>
        <p:nvSpPr>
          <p:cNvPr id="3" name="椭圆 2"/>
          <p:cNvSpPr/>
          <p:nvPr/>
        </p:nvSpPr>
        <p:spPr>
          <a:xfrm>
            <a:off x="1784516" y="2214424"/>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5" name="椭圆 4"/>
          <p:cNvSpPr/>
          <p:nvPr/>
        </p:nvSpPr>
        <p:spPr>
          <a:xfrm>
            <a:off x="6756566" y="2700198"/>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6</a:t>
            </a:r>
            <a:endParaRPr lang="zh-CN" altLang="en-US" sz="3200" dirty="0"/>
          </a:p>
        </p:txBody>
      </p:sp>
      <p:sp>
        <p:nvSpPr>
          <p:cNvPr id="6" name="椭圆 5"/>
          <p:cNvSpPr/>
          <p:nvPr/>
        </p:nvSpPr>
        <p:spPr>
          <a:xfrm>
            <a:off x="4718218" y="4359930"/>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7" name="椭圆 6"/>
          <p:cNvSpPr/>
          <p:nvPr/>
        </p:nvSpPr>
        <p:spPr>
          <a:xfrm>
            <a:off x="2737017" y="3921780"/>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8" name="椭圆 7"/>
          <p:cNvSpPr/>
          <p:nvPr/>
        </p:nvSpPr>
        <p:spPr>
          <a:xfrm>
            <a:off x="4718218" y="2876411"/>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4</a:t>
            </a:r>
            <a:endParaRPr lang="zh-CN" altLang="en-US" sz="3200" dirty="0"/>
          </a:p>
        </p:txBody>
      </p:sp>
      <p:sp>
        <p:nvSpPr>
          <p:cNvPr id="9" name="椭圆 8"/>
          <p:cNvSpPr/>
          <p:nvPr/>
        </p:nvSpPr>
        <p:spPr>
          <a:xfrm>
            <a:off x="6423191" y="4350404"/>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7</a:t>
            </a:r>
            <a:endParaRPr lang="zh-CN" altLang="en-US" sz="3200" dirty="0"/>
          </a:p>
        </p:txBody>
      </p:sp>
      <p:cxnSp>
        <p:nvCxnSpPr>
          <p:cNvPr id="11" name="直接箭头连接符 10"/>
          <p:cNvCxnSpPr>
            <a:stCxn id="2" idx="7"/>
            <a:endCxn id="3" idx="3"/>
          </p:cNvCxnSpPr>
          <p:nvPr/>
        </p:nvCxnSpPr>
        <p:spPr>
          <a:xfrm flipV="1">
            <a:off x="1633866" y="3031498"/>
            <a:ext cx="301300" cy="1035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p:cNvCxnSpPr>
            <a:stCxn id="2" idx="6"/>
            <a:endCxn id="7" idx="2"/>
          </p:cNvCxnSpPr>
          <p:nvPr/>
        </p:nvCxnSpPr>
        <p:spPr>
          <a:xfrm flipV="1">
            <a:off x="1784516" y="4400411"/>
            <a:ext cx="952501" cy="4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a:stCxn id="3" idx="5"/>
            <a:endCxn id="7" idx="0"/>
          </p:cNvCxnSpPr>
          <p:nvPr/>
        </p:nvCxnSpPr>
        <p:spPr>
          <a:xfrm>
            <a:off x="2662566" y="3031498"/>
            <a:ext cx="588801" cy="890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7" idx="6"/>
            <a:endCxn id="8" idx="2"/>
          </p:cNvCxnSpPr>
          <p:nvPr/>
        </p:nvCxnSpPr>
        <p:spPr>
          <a:xfrm flipV="1">
            <a:off x="3765717" y="3355042"/>
            <a:ext cx="952501" cy="10453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接箭头连接符 21"/>
          <p:cNvCxnSpPr>
            <a:stCxn id="7" idx="6"/>
            <a:endCxn id="6" idx="2"/>
          </p:cNvCxnSpPr>
          <p:nvPr/>
        </p:nvCxnSpPr>
        <p:spPr>
          <a:xfrm>
            <a:off x="3765717" y="4400411"/>
            <a:ext cx="952501" cy="4381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a:stCxn id="6" idx="6"/>
            <a:endCxn id="9" idx="2"/>
          </p:cNvCxnSpPr>
          <p:nvPr/>
        </p:nvCxnSpPr>
        <p:spPr>
          <a:xfrm flipV="1">
            <a:off x="5746918" y="4829035"/>
            <a:ext cx="676273" cy="9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stCxn id="8" idx="6"/>
            <a:endCxn id="5" idx="2"/>
          </p:cNvCxnSpPr>
          <p:nvPr/>
        </p:nvCxnSpPr>
        <p:spPr>
          <a:xfrm flipV="1">
            <a:off x="5746918" y="3178829"/>
            <a:ext cx="1009648" cy="176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9" idx="1"/>
            <a:endCxn id="8" idx="4"/>
          </p:cNvCxnSpPr>
          <p:nvPr/>
        </p:nvCxnSpPr>
        <p:spPr>
          <a:xfrm flipH="1" flipV="1">
            <a:off x="5232568" y="3833673"/>
            <a:ext cx="1341273" cy="656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2837033" y="5901205"/>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cxnSp>
        <p:nvCxnSpPr>
          <p:cNvPr id="36" name="曲线连接符 35"/>
          <p:cNvCxnSpPr>
            <a:stCxn id="7" idx="3"/>
            <a:endCxn id="7" idx="5"/>
          </p:cNvCxnSpPr>
          <p:nvPr/>
        </p:nvCxnSpPr>
        <p:spPr>
          <a:xfrm rot="16200000" flipH="1">
            <a:off x="3251367" y="4375154"/>
            <a:ext cx="12700" cy="727400"/>
          </a:xfrm>
          <a:prstGeom prst="curvedConnector3">
            <a:avLst>
              <a:gd name="adj1" fmla="val 931633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曲线连接符 38"/>
          <p:cNvCxnSpPr>
            <a:stCxn id="9" idx="3"/>
            <a:endCxn id="9" idx="5"/>
          </p:cNvCxnSpPr>
          <p:nvPr/>
        </p:nvCxnSpPr>
        <p:spPr>
          <a:xfrm rot="16200000" flipH="1">
            <a:off x="6937541" y="4803778"/>
            <a:ext cx="12700" cy="727400"/>
          </a:xfrm>
          <a:prstGeom prst="curvedConnector3">
            <a:avLst>
              <a:gd name="adj1" fmla="val 87538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曲线连接符 41"/>
          <p:cNvCxnSpPr>
            <a:stCxn id="5" idx="1"/>
            <a:endCxn id="5" idx="7"/>
          </p:cNvCxnSpPr>
          <p:nvPr/>
        </p:nvCxnSpPr>
        <p:spPr>
          <a:xfrm rot="5400000" flipH="1" flipV="1">
            <a:off x="7270916" y="2476686"/>
            <a:ext cx="12700" cy="727400"/>
          </a:xfrm>
          <a:prstGeom prst="curvedConnector3">
            <a:avLst>
              <a:gd name="adj1" fmla="val 6616339"/>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文本框 43"/>
          <p:cNvSpPr txBox="1"/>
          <p:nvPr/>
        </p:nvSpPr>
        <p:spPr>
          <a:xfrm>
            <a:off x="6934369" y="1590127"/>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5" name="文本框 44"/>
          <p:cNvSpPr txBox="1"/>
          <p:nvPr/>
        </p:nvSpPr>
        <p:spPr>
          <a:xfrm>
            <a:off x="6657898" y="6240979"/>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6" name="文本框 45"/>
          <p:cNvSpPr txBox="1"/>
          <p:nvPr/>
        </p:nvSpPr>
        <p:spPr>
          <a:xfrm>
            <a:off x="2935537" y="2991161"/>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7" name="文本框 46"/>
          <p:cNvSpPr txBox="1"/>
          <p:nvPr/>
        </p:nvSpPr>
        <p:spPr>
          <a:xfrm>
            <a:off x="5878516" y="2813754"/>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8" name="文本框 47"/>
          <p:cNvSpPr txBox="1"/>
          <p:nvPr/>
        </p:nvSpPr>
        <p:spPr>
          <a:xfrm>
            <a:off x="5731881" y="4819510"/>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
        <p:nvSpPr>
          <p:cNvPr id="49" name="文本框 48"/>
          <p:cNvSpPr txBox="1"/>
          <p:nvPr/>
        </p:nvSpPr>
        <p:spPr>
          <a:xfrm>
            <a:off x="1935166" y="3986680"/>
            <a:ext cx="625640" cy="461665"/>
          </a:xfrm>
          <a:prstGeom prst="rect">
            <a:avLst/>
          </a:prstGeom>
          <a:noFill/>
        </p:spPr>
        <p:txBody>
          <a:bodyPr wrap="square" rtlCol="0">
            <a:spAutoFit/>
          </a:bodyPr>
          <a:lstStyle/>
          <a:p>
            <a:r>
              <a:rPr lang="en-US" altLang="zh-CN" dirty="0">
                <a:solidFill>
                  <a:schemeClr val="bg1"/>
                </a:solidFill>
              </a:rPr>
              <a:t>1</a:t>
            </a:r>
            <a:r>
              <a:rPr lang="en-US" altLang="zh-CN" dirty="0" smtClean="0">
                <a:solidFill>
                  <a:schemeClr val="bg1"/>
                </a:solidFill>
              </a:rPr>
              <a:t>-9</a:t>
            </a:r>
            <a:endParaRPr lang="zh-CN" altLang="en-US" dirty="0">
              <a:solidFill>
                <a:schemeClr val="bg1"/>
              </a:solidFill>
            </a:endParaRPr>
          </a:p>
        </p:txBody>
      </p:sp>
      <p:sp>
        <p:nvSpPr>
          <p:cNvPr id="50" name="文本框 49"/>
          <p:cNvSpPr txBox="1"/>
          <p:nvPr/>
        </p:nvSpPr>
        <p:spPr>
          <a:xfrm>
            <a:off x="1317494" y="3266551"/>
            <a:ext cx="790331" cy="461665"/>
          </a:xfrm>
          <a:prstGeom prst="rect">
            <a:avLst/>
          </a:prstGeom>
          <a:noFill/>
        </p:spPr>
        <p:txBody>
          <a:bodyPr wrap="square" rtlCol="0">
            <a:spAutoFit/>
          </a:bodyPr>
          <a:lstStyle/>
          <a:p>
            <a:r>
              <a:rPr lang="en-US" altLang="zh-CN" dirty="0">
                <a:solidFill>
                  <a:schemeClr val="bg1"/>
                </a:solidFill>
              </a:rPr>
              <a:t>0</a:t>
            </a:r>
            <a:endParaRPr lang="zh-CN" altLang="en-US" dirty="0">
              <a:solidFill>
                <a:schemeClr val="bg1"/>
              </a:solidFill>
            </a:endParaRPr>
          </a:p>
        </p:txBody>
      </p:sp>
      <p:sp>
        <p:nvSpPr>
          <p:cNvPr id="51" name="文本框 50"/>
          <p:cNvSpPr txBox="1"/>
          <p:nvPr/>
        </p:nvSpPr>
        <p:spPr>
          <a:xfrm>
            <a:off x="4048717" y="4514372"/>
            <a:ext cx="625640" cy="461665"/>
          </a:xfrm>
          <a:prstGeom prst="rect">
            <a:avLst/>
          </a:prstGeom>
          <a:noFill/>
        </p:spPr>
        <p:txBody>
          <a:bodyPr wrap="square" rtlCol="0">
            <a:spAutoFit/>
          </a:bodyPr>
          <a:lstStyle/>
          <a:p>
            <a:r>
              <a:rPr lang="en-US" altLang="zh-CN" dirty="0">
                <a:solidFill>
                  <a:schemeClr val="bg1"/>
                </a:solidFill>
              </a:rPr>
              <a:t>.</a:t>
            </a:r>
            <a:endParaRPr lang="zh-CN" altLang="en-US" dirty="0">
              <a:solidFill>
                <a:schemeClr val="bg1"/>
              </a:solidFill>
            </a:endParaRPr>
          </a:p>
        </p:txBody>
      </p:sp>
      <p:sp>
        <p:nvSpPr>
          <p:cNvPr id="52" name="文本框 51"/>
          <p:cNvSpPr txBox="1"/>
          <p:nvPr/>
        </p:nvSpPr>
        <p:spPr>
          <a:xfrm>
            <a:off x="3677488" y="3563699"/>
            <a:ext cx="788320" cy="461665"/>
          </a:xfrm>
          <a:prstGeom prst="rect">
            <a:avLst/>
          </a:prstGeom>
          <a:noFill/>
        </p:spPr>
        <p:txBody>
          <a:bodyPr wrap="square" rtlCol="0">
            <a:spAutoFit/>
          </a:bodyPr>
          <a:lstStyle/>
          <a:p>
            <a:r>
              <a:rPr lang="en-US" altLang="zh-CN" dirty="0" err="1" smtClean="0">
                <a:solidFill>
                  <a:schemeClr val="bg1"/>
                </a:solidFill>
              </a:rPr>
              <a:t>E|e</a:t>
            </a:r>
            <a:endParaRPr lang="zh-CN" altLang="en-US" dirty="0">
              <a:solidFill>
                <a:schemeClr val="bg1"/>
              </a:solidFill>
            </a:endParaRPr>
          </a:p>
        </p:txBody>
      </p:sp>
      <p:sp>
        <p:nvSpPr>
          <p:cNvPr id="53" name="文本框 52"/>
          <p:cNvSpPr txBox="1"/>
          <p:nvPr/>
        </p:nvSpPr>
        <p:spPr>
          <a:xfrm>
            <a:off x="5882531" y="3759513"/>
            <a:ext cx="788320" cy="461665"/>
          </a:xfrm>
          <a:prstGeom prst="rect">
            <a:avLst/>
          </a:prstGeom>
          <a:noFill/>
        </p:spPr>
        <p:txBody>
          <a:bodyPr wrap="square" rtlCol="0">
            <a:spAutoFit/>
          </a:bodyPr>
          <a:lstStyle/>
          <a:p>
            <a:r>
              <a:rPr lang="en-US" altLang="zh-CN" dirty="0" err="1" smtClean="0">
                <a:solidFill>
                  <a:schemeClr val="bg1"/>
                </a:solidFill>
              </a:rPr>
              <a:t>E|e</a:t>
            </a:r>
            <a:endParaRPr lang="zh-CN" altLang="en-US" dirty="0">
              <a:solidFill>
                <a:schemeClr val="bg1"/>
              </a:solidFill>
            </a:endParaRPr>
          </a:p>
        </p:txBody>
      </p:sp>
      <p:sp>
        <p:nvSpPr>
          <p:cNvPr id="54" name="文本框 53"/>
          <p:cNvSpPr txBox="1"/>
          <p:nvPr/>
        </p:nvSpPr>
        <p:spPr>
          <a:xfrm>
            <a:off x="329735" y="584072"/>
            <a:ext cx="2014538" cy="584775"/>
          </a:xfrm>
          <a:prstGeom prst="rect">
            <a:avLst/>
          </a:prstGeom>
          <a:noFill/>
        </p:spPr>
        <p:txBody>
          <a:bodyPr wrap="square" rtlCol="0">
            <a:spAutoFit/>
          </a:bodyPr>
          <a:lstStyle/>
          <a:p>
            <a:r>
              <a:rPr lang="zh-CN" altLang="en-US" sz="3200" b="1" dirty="0" smtClean="0">
                <a:solidFill>
                  <a:srgbClr val="92D050"/>
                </a:solidFill>
              </a:rPr>
              <a:t>数字常量</a:t>
            </a:r>
            <a:endParaRPr lang="zh-CN" altLang="en-US" sz="3200" b="1" dirty="0">
              <a:solidFill>
                <a:srgbClr val="92D050"/>
              </a:solidFill>
            </a:endParaRPr>
          </a:p>
        </p:txBody>
      </p:sp>
      <p:sp>
        <p:nvSpPr>
          <p:cNvPr id="33" name="椭圆 32"/>
          <p:cNvSpPr/>
          <p:nvPr/>
        </p:nvSpPr>
        <p:spPr>
          <a:xfrm>
            <a:off x="3248357" y="1699189"/>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t>8</a:t>
            </a:r>
            <a:endParaRPr lang="zh-CN" altLang="en-US" sz="3200" dirty="0"/>
          </a:p>
        </p:txBody>
      </p:sp>
      <p:sp>
        <p:nvSpPr>
          <p:cNvPr id="34" name="椭圆 33"/>
          <p:cNvSpPr/>
          <p:nvPr/>
        </p:nvSpPr>
        <p:spPr>
          <a:xfrm>
            <a:off x="4718218" y="1322098"/>
            <a:ext cx="1028700" cy="957262"/>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smtClean="0"/>
              <a:t>10</a:t>
            </a:r>
            <a:endParaRPr lang="zh-CN" altLang="en-US" sz="3200" dirty="0"/>
          </a:p>
        </p:txBody>
      </p:sp>
      <p:cxnSp>
        <p:nvCxnSpPr>
          <p:cNvPr id="14" name="直接箭头连接符 13"/>
          <p:cNvCxnSpPr>
            <a:stCxn id="3" idx="6"/>
            <a:endCxn id="33" idx="3"/>
          </p:cNvCxnSpPr>
          <p:nvPr/>
        </p:nvCxnSpPr>
        <p:spPr>
          <a:xfrm flipV="1">
            <a:off x="2813216" y="2516263"/>
            <a:ext cx="585791" cy="176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33" idx="6"/>
            <a:endCxn id="34" idx="2"/>
          </p:cNvCxnSpPr>
          <p:nvPr/>
        </p:nvCxnSpPr>
        <p:spPr>
          <a:xfrm flipV="1">
            <a:off x="4277057" y="1800729"/>
            <a:ext cx="441161" cy="3770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文本框 39"/>
          <p:cNvSpPr txBox="1"/>
          <p:nvPr/>
        </p:nvSpPr>
        <p:spPr>
          <a:xfrm>
            <a:off x="2638334" y="1989941"/>
            <a:ext cx="790331" cy="461665"/>
          </a:xfrm>
          <a:prstGeom prst="rect">
            <a:avLst/>
          </a:prstGeom>
          <a:noFill/>
        </p:spPr>
        <p:txBody>
          <a:bodyPr wrap="square" rtlCol="0">
            <a:spAutoFit/>
          </a:bodyPr>
          <a:lstStyle/>
          <a:p>
            <a:r>
              <a:rPr lang="en-US" altLang="zh-CN" dirty="0" err="1" smtClean="0">
                <a:solidFill>
                  <a:schemeClr val="bg1"/>
                </a:solidFill>
              </a:rPr>
              <a:t>X|x</a:t>
            </a:r>
            <a:endParaRPr lang="zh-CN" altLang="en-US" dirty="0">
              <a:solidFill>
                <a:schemeClr val="bg1"/>
              </a:solidFill>
            </a:endParaRPr>
          </a:p>
        </p:txBody>
      </p:sp>
      <p:sp>
        <p:nvSpPr>
          <p:cNvPr id="41" name="文本框 40"/>
          <p:cNvSpPr txBox="1"/>
          <p:nvPr/>
        </p:nvSpPr>
        <p:spPr>
          <a:xfrm>
            <a:off x="4100436" y="1500067"/>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cxnSp>
        <p:nvCxnSpPr>
          <p:cNvPr id="19" name="曲线连接符 18"/>
          <p:cNvCxnSpPr>
            <a:stCxn id="34" idx="1"/>
            <a:endCxn id="34" idx="7"/>
          </p:cNvCxnSpPr>
          <p:nvPr/>
        </p:nvCxnSpPr>
        <p:spPr>
          <a:xfrm rot="5400000" flipH="1" flipV="1">
            <a:off x="5232568" y="1098586"/>
            <a:ext cx="12700" cy="727400"/>
          </a:xfrm>
          <a:prstGeom prst="curvedConnector3">
            <a:avLst>
              <a:gd name="adj1" fmla="val 6728843"/>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文本框 54"/>
          <p:cNvSpPr txBox="1"/>
          <p:nvPr/>
        </p:nvSpPr>
        <p:spPr>
          <a:xfrm>
            <a:off x="5459414" y="613771"/>
            <a:ext cx="625640" cy="461665"/>
          </a:xfrm>
          <a:prstGeom prst="rect">
            <a:avLst/>
          </a:prstGeom>
          <a:noFill/>
        </p:spPr>
        <p:txBody>
          <a:bodyPr wrap="square" rtlCol="0">
            <a:spAutoFit/>
          </a:bodyPr>
          <a:lstStyle/>
          <a:p>
            <a:r>
              <a:rPr lang="en-US" altLang="zh-CN" dirty="0" smtClean="0">
                <a:solidFill>
                  <a:schemeClr val="bg1"/>
                </a:solidFill>
              </a:rPr>
              <a:t>0-9</a:t>
            </a:r>
            <a:endParaRPr lang="zh-CN" altLang="en-US" dirty="0">
              <a:solidFill>
                <a:schemeClr val="bg1"/>
              </a:solidFill>
            </a:endParaRPr>
          </a:p>
        </p:txBody>
      </p:sp>
    </p:spTree>
    <p:extLst>
      <p:ext uri="{BB962C8B-B14F-4D97-AF65-F5344CB8AC3E}">
        <p14:creationId xmlns:p14="http://schemas.microsoft.com/office/powerpoint/2010/main" val="372524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1000" fill="hold"/>
                                        <p:tgtEl>
                                          <p:spTgt spid="11"/>
                                        </p:tgtEl>
                                        <p:attrNameLst>
                                          <p:attrName>ppt_w</p:attrName>
                                        </p:attrNameLst>
                                      </p:cBhvr>
                                      <p:tavLst>
                                        <p:tav tm="0">
                                          <p:val>
                                            <p:fltVal val="0"/>
                                          </p:val>
                                        </p:tav>
                                        <p:tav tm="100000">
                                          <p:val>
                                            <p:strVal val="#ppt_w"/>
                                          </p:val>
                                        </p:tav>
                                      </p:tavLst>
                                    </p:anim>
                                    <p:anim calcmode="lin" valueType="num">
                                      <p:cBhvr>
                                        <p:cTn id="50" dur="1000" fill="hold"/>
                                        <p:tgtEl>
                                          <p:spTgt spid="11"/>
                                        </p:tgtEl>
                                        <p:attrNameLst>
                                          <p:attrName>ppt_h</p:attrName>
                                        </p:attrNameLst>
                                      </p:cBhvr>
                                      <p:tavLst>
                                        <p:tav tm="0">
                                          <p:val>
                                            <p:fltVal val="0"/>
                                          </p:val>
                                        </p:tav>
                                        <p:tav tm="100000">
                                          <p:val>
                                            <p:strVal val="#ppt_h"/>
                                          </p:val>
                                        </p:tav>
                                      </p:tavLst>
                                    </p:anim>
                                    <p:anim calcmode="lin" valueType="num">
                                      <p:cBhvr>
                                        <p:cTn id="51" dur="1000" fill="hold"/>
                                        <p:tgtEl>
                                          <p:spTgt spid="11"/>
                                        </p:tgtEl>
                                        <p:attrNameLst>
                                          <p:attrName>style.rotation</p:attrName>
                                        </p:attrNameLst>
                                      </p:cBhvr>
                                      <p:tavLst>
                                        <p:tav tm="0">
                                          <p:val>
                                            <p:fltVal val="90"/>
                                          </p:val>
                                        </p:tav>
                                        <p:tav tm="100000">
                                          <p:val>
                                            <p:fltVal val="0"/>
                                          </p:val>
                                        </p:tav>
                                      </p:tavLst>
                                    </p:anim>
                                    <p:animEffect transition="in" filter="fade">
                                      <p:cBhvr>
                                        <p:cTn id="52" dur="1000"/>
                                        <p:tgtEl>
                                          <p:spTgt spid="11"/>
                                        </p:tgtEl>
                                      </p:cBhvr>
                                    </p:animEffect>
                                  </p:childTnLst>
                                </p:cTn>
                              </p:par>
                              <p:par>
                                <p:cTn id="53" presetID="3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fltVal val="0"/>
                                          </p:val>
                                        </p:tav>
                                        <p:tav tm="100000">
                                          <p:val>
                                            <p:strVal val="#ppt_w"/>
                                          </p:val>
                                        </p:tav>
                                      </p:tavLst>
                                    </p:anim>
                                    <p:anim calcmode="lin" valueType="num">
                                      <p:cBhvr>
                                        <p:cTn id="56" dur="1000" fill="hold"/>
                                        <p:tgtEl>
                                          <p:spTgt spid="13"/>
                                        </p:tgtEl>
                                        <p:attrNameLst>
                                          <p:attrName>ppt_h</p:attrName>
                                        </p:attrNameLst>
                                      </p:cBhvr>
                                      <p:tavLst>
                                        <p:tav tm="0">
                                          <p:val>
                                            <p:fltVal val="0"/>
                                          </p:val>
                                        </p:tav>
                                        <p:tav tm="100000">
                                          <p:val>
                                            <p:strVal val="#ppt_h"/>
                                          </p:val>
                                        </p:tav>
                                      </p:tavLst>
                                    </p:anim>
                                    <p:anim calcmode="lin" valueType="num">
                                      <p:cBhvr>
                                        <p:cTn id="57" dur="1000" fill="hold"/>
                                        <p:tgtEl>
                                          <p:spTgt spid="13"/>
                                        </p:tgtEl>
                                        <p:attrNameLst>
                                          <p:attrName>style.rotation</p:attrName>
                                        </p:attrNameLst>
                                      </p:cBhvr>
                                      <p:tavLst>
                                        <p:tav tm="0">
                                          <p:val>
                                            <p:fltVal val="90"/>
                                          </p:val>
                                        </p:tav>
                                        <p:tav tm="100000">
                                          <p:val>
                                            <p:fltVal val="0"/>
                                          </p:val>
                                        </p:tav>
                                      </p:tavLst>
                                    </p:anim>
                                    <p:animEffect transition="in" filter="fade">
                                      <p:cBhvr>
                                        <p:cTn id="58" dur="1000"/>
                                        <p:tgtEl>
                                          <p:spTgt spid="13"/>
                                        </p:tgtEl>
                                      </p:cBhvr>
                                    </p:animEffect>
                                  </p:childTnLst>
                                </p:cTn>
                              </p:par>
                              <p:par>
                                <p:cTn id="59" presetID="3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1000" fill="hold"/>
                                        <p:tgtEl>
                                          <p:spTgt spid="18"/>
                                        </p:tgtEl>
                                        <p:attrNameLst>
                                          <p:attrName>ppt_w</p:attrName>
                                        </p:attrNameLst>
                                      </p:cBhvr>
                                      <p:tavLst>
                                        <p:tav tm="0">
                                          <p:val>
                                            <p:fltVal val="0"/>
                                          </p:val>
                                        </p:tav>
                                        <p:tav tm="100000">
                                          <p:val>
                                            <p:strVal val="#ppt_w"/>
                                          </p:val>
                                        </p:tav>
                                      </p:tavLst>
                                    </p:anim>
                                    <p:anim calcmode="lin" valueType="num">
                                      <p:cBhvr>
                                        <p:cTn id="62" dur="1000" fill="hold"/>
                                        <p:tgtEl>
                                          <p:spTgt spid="18"/>
                                        </p:tgtEl>
                                        <p:attrNameLst>
                                          <p:attrName>ppt_h</p:attrName>
                                        </p:attrNameLst>
                                      </p:cBhvr>
                                      <p:tavLst>
                                        <p:tav tm="0">
                                          <p:val>
                                            <p:fltVal val="0"/>
                                          </p:val>
                                        </p:tav>
                                        <p:tav tm="100000">
                                          <p:val>
                                            <p:strVal val="#ppt_h"/>
                                          </p:val>
                                        </p:tav>
                                      </p:tavLst>
                                    </p:anim>
                                    <p:anim calcmode="lin" valueType="num">
                                      <p:cBhvr>
                                        <p:cTn id="63" dur="1000" fill="hold"/>
                                        <p:tgtEl>
                                          <p:spTgt spid="18"/>
                                        </p:tgtEl>
                                        <p:attrNameLst>
                                          <p:attrName>style.rotation</p:attrName>
                                        </p:attrNameLst>
                                      </p:cBhvr>
                                      <p:tavLst>
                                        <p:tav tm="0">
                                          <p:val>
                                            <p:fltVal val="90"/>
                                          </p:val>
                                        </p:tav>
                                        <p:tav tm="100000">
                                          <p:val>
                                            <p:fltVal val="0"/>
                                          </p:val>
                                        </p:tav>
                                      </p:tavLst>
                                    </p:anim>
                                    <p:animEffect transition="in" filter="fade">
                                      <p:cBhvr>
                                        <p:cTn id="64" dur="1000"/>
                                        <p:tgtEl>
                                          <p:spTgt spid="18"/>
                                        </p:tgtEl>
                                      </p:cBhvr>
                                    </p:animEffect>
                                  </p:childTnLst>
                                </p:cTn>
                              </p:par>
                              <p:par>
                                <p:cTn id="65" presetID="31"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1000" fill="hold"/>
                                        <p:tgtEl>
                                          <p:spTgt spid="20"/>
                                        </p:tgtEl>
                                        <p:attrNameLst>
                                          <p:attrName>ppt_w</p:attrName>
                                        </p:attrNameLst>
                                      </p:cBhvr>
                                      <p:tavLst>
                                        <p:tav tm="0">
                                          <p:val>
                                            <p:fltVal val="0"/>
                                          </p:val>
                                        </p:tav>
                                        <p:tav tm="100000">
                                          <p:val>
                                            <p:strVal val="#ppt_w"/>
                                          </p:val>
                                        </p:tav>
                                      </p:tavLst>
                                    </p:anim>
                                    <p:anim calcmode="lin" valueType="num">
                                      <p:cBhvr>
                                        <p:cTn id="68" dur="1000" fill="hold"/>
                                        <p:tgtEl>
                                          <p:spTgt spid="20"/>
                                        </p:tgtEl>
                                        <p:attrNameLst>
                                          <p:attrName>ppt_h</p:attrName>
                                        </p:attrNameLst>
                                      </p:cBhvr>
                                      <p:tavLst>
                                        <p:tav tm="0">
                                          <p:val>
                                            <p:fltVal val="0"/>
                                          </p:val>
                                        </p:tav>
                                        <p:tav tm="100000">
                                          <p:val>
                                            <p:strVal val="#ppt_h"/>
                                          </p:val>
                                        </p:tav>
                                      </p:tavLst>
                                    </p:anim>
                                    <p:anim calcmode="lin" valueType="num">
                                      <p:cBhvr>
                                        <p:cTn id="69" dur="1000" fill="hold"/>
                                        <p:tgtEl>
                                          <p:spTgt spid="20"/>
                                        </p:tgtEl>
                                        <p:attrNameLst>
                                          <p:attrName>style.rotation</p:attrName>
                                        </p:attrNameLst>
                                      </p:cBhvr>
                                      <p:tavLst>
                                        <p:tav tm="0">
                                          <p:val>
                                            <p:fltVal val="90"/>
                                          </p:val>
                                        </p:tav>
                                        <p:tav tm="100000">
                                          <p:val>
                                            <p:fltVal val="0"/>
                                          </p:val>
                                        </p:tav>
                                      </p:tavLst>
                                    </p:anim>
                                    <p:animEffect transition="in" filter="fade">
                                      <p:cBhvr>
                                        <p:cTn id="70" dur="1000"/>
                                        <p:tgtEl>
                                          <p:spTgt spid="20"/>
                                        </p:tgtEl>
                                      </p:cBhvr>
                                    </p:animEffect>
                                  </p:childTnLst>
                                </p:cTn>
                              </p:par>
                              <p:par>
                                <p:cTn id="71" presetID="3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1000" fill="hold"/>
                                        <p:tgtEl>
                                          <p:spTgt spid="22"/>
                                        </p:tgtEl>
                                        <p:attrNameLst>
                                          <p:attrName>ppt_w</p:attrName>
                                        </p:attrNameLst>
                                      </p:cBhvr>
                                      <p:tavLst>
                                        <p:tav tm="0">
                                          <p:val>
                                            <p:fltVal val="0"/>
                                          </p:val>
                                        </p:tav>
                                        <p:tav tm="100000">
                                          <p:val>
                                            <p:strVal val="#ppt_w"/>
                                          </p:val>
                                        </p:tav>
                                      </p:tavLst>
                                    </p:anim>
                                    <p:anim calcmode="lin" valueType="num">
                                      <p:cBhvr>
                                        <p:cTn id="74" dur="1000" fill="hold"/>
                                        <p:tgtEl>
                                          <p:spTgt spid="22"/>
                                        </p:tgtEl>
                                        <p:attrNameLst>
                                          <p:attrName>ppt_h</p:attrName>
                                        </p:attrNameLst>
                                      </p:cBhvr>
                                      <p:tavLst>
                                        <p:tav tm="0">
                                          <p:val>
                                            <p:fltVal val="0"/>
                                          </p:val>
                                        </p:tav>
                                        <p:tav tm="100000">
                                          <p:val>
                                            <p:strVal val="#ppt_h"/>
                                          </p:val>
                                        </p:tav>
                                      </p:tavLst>
                                    </p:anim>
                                    <p:anim calcmode="lin" valueType="num">
                                      <p:cBhvr>
                                        <p:cTn id="75" dur="1000" fill="hold"/>
                                        <p:tgtEl>
                                          <p:spTgt spid="22"/>
                                        </p:tgtEl>
                                        <p:attrNameLst>
                                          <p:attrName>style.rotation</p:attrName>
                                        </p:attrNameLst>
                                      </p:cBhvr>
                                      <p:tavLst>
                                        <p:tav tm="0">
                                          <p:val>
                                            <p:fltVal val="90"/>
                                          </p:val>
                                        </p:tav>
                                        <p:tav tm="100000">
                                          <p:val>
                                            <p:fltVal val="0"/>
                                          </p:val>
                                        </p:tav>
                                      </p:tavLst>
                                    </p:anim>
                                    <p:animEffect transition="in" filter="fade">
                                      <p:cBhvr>
                                        <p:cTn id="76" dur="1000"/>
                                        <p:tgtEl>
                                          <p:spTgt spid="22"/>
                                        </p:tgtEl>
                                      </p:cBhvr>
                                    </p:animEffect>
                                  </p:childTnLst>
                                </p:cTn>
                              </p:par>
                              <p:par>
                                <p:cTn id="77" presetID="31"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p:cTn id="79" dur="1000" fill="hold"/>
                                        <p:tgtEl>
                                          <p:spTgt spid="24"/>
                                        </p:tgtEl>
                                        <p:attrNameLst>
                                          <p:attrName>ppt_w</p:attrName>
                                        </p:attrNameLst>
                                      </p:cBhvr>
                                      <p:tavLst>
                                        <p:tav tm="0">
                                          <p:val>
                                            <p:fltVal val="0"/>
                                          </p:val>
                                        </p:tav>
                                        <p:tav tm="100000">
                                          <p:val>
                                            <p:strVal val="#ppt_w"/>
                                          </p:val>
                                        </p:tav>
                                      </p:tavLst>
                                    </p:anim>
                                    <p:anim calcmode="lin" valueType="num">
                                      <p:cBhvr>
                                        <p:cTn id="80" dur="1000" fill="hold"/>
                                        <p:tgtEl>
                                          <p:spTgt spid="24"/>
                                        </p:tgtEl>
                                        <p:attrNameLst>
                                          <p:attrName>ppt_h</p:attrName>
                                        </p:attrNameLst>
                                      </p:cBhvr>
                                      <p:tavLst>
                                        <p:tav tm="0">
                                          <p:val>
                                            <p:fltVal val="0"/>
                                          </p:val>
                                        </p:tav>
                                        <p:tav tm="100000">
                                          <p:val>
                                            <p:strVal val="#ppt_h"/>
                                          </p:val>
                                        </p:tav>
                                      </p:tavLst>
                                    </p:anim>
                                    <p:anim calcmode="lin" valueType="num">
                                      <p:cBhvr>
                                        <p:cTn id="81" dur="1000" fill="hold"/>
                                        <p:tgtEl>
                                          <p:spTgt spid="24"/>
                                        </p:tgtEl>
                                        <p:attrNameLst>
                                          <p:attrName>style.rotation</p:attrName>
                                        </p:attrNameLst>
                                      </p:cBhvr>
                                      <p:tavLst>
                                        <p:tav tm="0">
                                          <p:val>
                                            <p:fltVal val="90"/>
                                          </p:val>
                                        </p:tav>
                                        <p:tav tm="100000">
                                          <p:val>
                                            <p:fltVal val="0"/>
                                          </p:val>
                                        </p:tav>
                                      </p:tavLst>
                                    </p:anim>
                                    <p:animEffect transition="in" filter="fade">
                                      <p:cBhvr>
                                        <p:cTn id="82" dur="1000"/>
                                        <p:tgtEl>
                                          <p:spTgt spid="24"/>
                                        </p:tgtEl>
                                      </p:cBhvr>
                                    </p:animEffect>
                                  </p:childTnLst>
                                </p:cTn>
                              </p:par>
                              <p:par>
                                <p:cTn id="83" presetID="3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1000" fill="hold"/>
                                        <p:tgtEl>
                                          <p:spTgt spid="28"/>
                                        </p:tgtEl>
                                        <p:attrNameLst>
                                          <p:attrName>ppt_w</p:attrName>
                                        </p:attrNameLst>
                                      </p:cBhvr>
                                      <p:tavLst>
                                        <p:tav tm="0">
                                          <p:val>
                                            <p:fltVal val="0"/>
                                          </p:val>
                                        </p:tav>
                                        <p:tav tm="100000">
                                          <p:val>
                                            <p:strVal val="#ppt_w"/>
                                          </p:val>
                                        </p:tav>
                                      </p:tavLst>
                                    </p:anim>
                                    <p:anim calcmode="lin" valueType="num">
                                      <p:cBhvr>
                                        <p:cTn id="86" dur="1000" fill="hold"/>
                                        <p:tgtEl>
                                          <p:spTgt spid="28"/>
                                        </p:tgtEl>
                                        <p:attrNameLst>
                                          <p:attrName>ppt_h</p:attrName>
                                        </p:attrNameLst>
                                      </p:cBhvr>
                                      <p:tavLst>
                                        <p:tav tm="0">
                                          <p:val>
                                            <p:fltVal val="0"/>
                                          </p:val>
                                        </p:tav>
                                        <p:tav tm="100000">
                                          <p:val>
                                            <p:strVal val="#ppt_h"/>
                                          </p:val>
                                        </p:tav>
                                      </p:tavLst>
                                    </p:anim>
                                    <p:anim calcmode="lin" valueType="num">
                                      <p:cBhvr>
                                        <p:cTn id="87" dur="1000" fill="hold"/>
                                        <p:tgtEl>
                                          <p:spTgt spid="28"/>
                                        </p:tgtEl>
                                        <p:attrNameLst>
                                          <p:attrName>style.rotation</p:attrName>
                                        </p:attrNameLst>
                                      </p:cBhvr>
                                      <p:tavLst>
                                        <p:tav tm="0">
                                          <p:val>
                                            <p:fltVal val="90"/>
                                          </p:val>
                                        </p:tav>
                                        <p:tav tm="100000">
                                          <p:val>
                                            <p:fltVal val="0"/>
                                          </p:val>
                                        </p:tav>
                                      </p:tavLst>
                                    </p:anim>
                                    <p:animEffect transition="in" filter="fade">
                                      <p:cBhvr>
                                        <p:cTn id="88" dur="1000"/>
                                        <p:tgtEl>
                                          <p:spTgt spid="28"/>
                                        </p:tgtEl>
                                      </p:cBhvr>
                                    </p:animEffect>
                                  </p:childTnLst>
                                </p:cTn>
                              </p:par>
                              <p:par>
                                <p:cTn id="89" presetID="3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p:cTn id="91" dur="1000" fill="hold"/>
                                        <p:tgtEl>
                                          <p:spTgt spid="30"/>
                                        </p:tgtEl>
                                        <p:attrNameLst>
                                          <p:attrName>ppt_w</p:attrName>
                                        </p:attrNameLst>
                                      </p:cBhvr>
                                      <p:tavLst>
                                        <p:tav tm="0">
                                          <p:val>
                                            <p:fltVal val="0"/>
                                          </p:val>
                                        </p:tav>
                                        <p:tav tm="100000">
                                          <p:val>
                                            <p:strVal val="#ppt_w"/>
                                          </p:val>
                                        </p:tav>
                                      </p:tavLst>
                                    </p:anim>
                                    <p:anim calcmode="lin" valueType="num">
                                      <p:cBhvr>
                                        <p:cTn id="92" dur="1000" fill="hold"/>
                                        <p:tgtEl>
                                          <p:spTgt spid="30"/>
                                        </p:tgtEl>
                                        <p:attrNameLst>
                                          <p:attrName>ppt_h</p:attrName>
                                        </p:attrNameLst>
                                      </p:cBhvr>
                                      <p:tavLst>
                                        <p:tav tm="0">
                                          <p:val>
                                            <p:fltVal val="0"/>
                                          </p:val>
                                        </p:tav>
                                        <p:tav tm="100000">
                                          <p:val>
                                            <p:strVal val="#ppt_h"/>
                                          </p:val>
                                        </p:tav>
                                      </p:tavLst>
                                    </p:anim>
                                    <p:anim calcmode="lin" valueType="num">
                                      <p:cBhvr>
                                        <p:cTn id="93" dur="1000" fill="hold"/>
                                        <p:tgtEl>
                                          <p:spTgt spid="30"/>
                                        </p:tgtEl>
                                        <p:attrNameLst>
                                          <p:attrName>style.rotation</p:attrName>
                                        </p:attrNameLst>
                                      </p:cBhvr>
                                      <p:tavLst>
                                        <p:tav tm="0">
                                          <p:val>
                                            <p:fltVal val="90"/>
                                          </p:val>
                                        </p:tav>
                                        <p:tav tm="100000">
                                          <p:val>
                                            <p:fltVal val="0"/>
                                          </p:val>
                                        </p:tav>
                                      </p:tavLst>
                                    </p:anim>
                                    <p:animEffect transition="in" filter="fade">
                                      <p:cBhvr>
                                        <p:cTn id="94" dur="1000"/>
                                        <p:tgtEl>
                                          <p:spTgt spid="30"/>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1000" fill="hold"/>
                                        <p:tgtEl>
                                          <p:spTgt spid="32"/>
                                        </p:tgtEl>
                                        <p:attrNameLst>
                                          <p:attrName>ppt_w</p:attrName>
                                        </p:attrNameLst>
                                      </p:cBhvr>
                                      <p:tavLst>
                                        <p:tav tm="0">
                                          <p:val>
                                            <p:fltVal val="0"/>
                                          </p:val>
                                        </p:tav>
                                        <p:tav tm="100000">
                                          <p:val>
                                            <p:strVal val="#ppt_w"/>
                                          </p:val>
                                        </p:tav>
                                      </p:tavLst>
                                    </p:anim>
                                    <p:anim calcmode="lin" valueType="num">
                                      <p:cBhvr>
                                        <p:cTn id="98" dur="1000" fill="hold"/>
                                        <p:tgtEl>
                                          <p:spTgt spid="32"/>
                                        </p:tgtEl>
                                        <p:attrNameLst>
                                          <p:attrName>ppt_h</p:attrName>
                                        </p:attrNameLst>
                                      </p:cBhvr>
                                      <p:tavLst>
                                        <p:tav tm="0">
                                          <p:val>
                                            <p:fltVal val="0"/>
                                          </p:val>
                                        </p:tav>
                                        <p:tav tm="100000">
                                          <p:val>
                                            <p:strVal val="#ppt_h"/>
                                          </p:val>
                                        </p:tav>
                                      </p:tavLst>
                                    </p:anim>
                                    <p:anim calcmode="lin" valueType="num">
                                      <p:cBhvr>
                                        <p:cTn id="99" dur="1000" fill="hold"/>
                                        <p:tgtEl>
                                          <p:spTgt spid="32"/>
                                        </p:tgtEl>
                                        <p:attrNameLst>
                                          <p:attrName>style.rotation</p:attrName>
                                        </p:attrNameLst>
                                      </p:cBhvr>
                                      <p:tavLst>
                                        <p:tav tm="0">
                                          <p:val>
                                            <p:fltVal val="90"/>
                                          </p:val>
                                        </p:tav>
                                        <p:tav tm="100000">
                                          <p:val>
                                            <p:fltVal val="0"/>
                                          </p:val>
                                        </p:tav>
                                      </p:tavLst>
                                    </p:anim>
                                    <p:animEffect transition="in" filter="fade">
                                      <p:cBhvr>
                                        <p:cTn id="100" dur="1000"/>
                                        <p:tgtEl>
                                          <p:spTgt spid="32"/>
                                        </p:tgtEl>
                                      </p:cBhvr>
                                    </p:animEffect>
                                  </p:childTnLst>
                                </p:cTn>
                              </p:par>
                              <p:par>
                                <p:cTn id="101" presetID="31" presetClass="entr" presetSubtype="0" fill="hold" nodeType="with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p:cTn id="103" dur="1000" fill="hold"/>
                                        <p:tgtEl>
                                          <p:spTgt spid="36"/>
                                        </p:tgtEl>
                                        <p:attrNameLst>
                                          <p:attrName>ppt_w</p:attrName>
                                        </p:attrNameLst>
                                      </p:cBhvr>
                                      <p:tavLst>
                                        <p:tav tm="0">
                                          <p:val>
                                            <p:fltVal val="0"/>
                                          </p:val>
                                        </p:tav>
                                        <p:tav tm="100000">
                                          <p:val>
                                            <p:strVal val="#ppt_w"/>
                                          </p:val>
                                        </p:tav>
                                      </p:tavLst>
                                    </p:anim>
                                    <p:anim calcmode="lin" valueType="num">
                                      <p:cBhvr>
                                        <p:cTn id="104" dur="1000" fill="hold"/>
                                        <p:tgtEl>
                                          <p:spTgt spid="36"/>
                                        </p:tgtEl>
                                        <p:attrNameLst>
                                          <p:attrName>ppt_h</p:attrName>
                                        </p:attrNameLst>
                                      </p:cBhvr>
                                      <p:tavLst>
                                        <p:tav tm="0">
                                          <p:val>
                                            <p:fltVal val="0"/>
                                          </p:val>
                                        </p:tav>
                                        <p:tav tm="100000">
                                          <p:val>
                                            <p:strVal val="#ppt_h"/>
                                          </p:val>
                                        </p:tav>
                                      </p:tavLst>
                                    </p:anim>
                                    <p:anim calcmode="lin" valueType="num">
                                      <p:cBhvr>
                                        <p:cTn id="105" dur="1000" fill="hold"/>
                                        <p:tgtEl>
                                          <p:spTgt spid="36"/>
                                        </p:tgtEl>
                                        <p:attrNameLst>
                                          <p:attrName>style.rotation</p:attrName>
                                        </p:attrNameLst>
                                      </p:cBhvr>
                                      <p:tavLst>
                                        <p:tav tm="0">
                                          <p:val>
                                            <p:fltVal val="90"/>
                                          </p:val>
                                        </p:tav>
                                        <p:tav tm="100000">
                                          <p:val>
                                            <p:fltVal val="0"/>
                                          </p:val>
                                        </p:tav>
                                      </p:tavLst>
                                    </p:anim>
                                    <p:animEffect transition="in" filter="fade">
                                      <p:cBhvr>
                                        <p:cTn id="106" dur="1000"/>
                                        <p:tgtEl>
                                          <p:spTgt spid="36"/>
                                        </p:tgtEl>
                                      </p:cBhvr>
                                    </p:animEffect>
                                  </p:childTnLst>
                                </p:cTn>
                              </p:par>
                              <p:par>
                                <p:cTn id="107" presetID="31" presetClass="entr" presetSubtype="0"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 calcmode="lin" valueType="num">
                                      <p:cBhvr>
                                        <p:cTn id="109" dur="1000" fill="hold"/>
                                        <p:tgtEl>
                                          <p:spTgt spid="39"/>
                                        </p:tgtEl>
                                        <p:attrNameLst>
                                          <p:attrName>ppt_w</p:attrName>
                                        </p:attrNameLst>
                                      </p:cBhvr>
                                      <p:tavLst>
                                        <p:tav tm="0">
                                          <p:val>
                                            <p:fltVal val="0"/>
                                          </p:val>
                                        </p:tav>
                                        <p:tav tm="100000">
                                          <p:val>
                                            <p:strVal val="#ppt_w"/>
                                          </p:val>
                                        </p:tav>
                                      </p:tavLst>
                                    </p:anim>
                                    <p:anim calcmode="lin" valueType="num">
                                      <p:cBhvr>
                                        <p:cTn id="110" dur="1000" fill="hold"/>
                                        <p:tgtEl>
                                          <p:spTgt spid="39"/>
                                        </p:tgtEl>
                                        <p:attrNameLst>
                                          <p:attrName>ppt_h</p:attrName>
                                        </p:attrNameLst>
                                      </p:cBhvr>
                                      <p:tavLst>
                                        <p:tav tm="0">
                                          <p:val>
                                            <p:fltVal val="0"/>
                                          </p:val>
                                        </p:tav>
                                        <p:tav tm="100000">
                                          <p:val>
                                            <p:strVal val="#ppt_h"/>
                                          </p:val>
                                        </p:tav>
                                      </p:tavLst>
                                    </p:anim>
                                    <p:anim calcmode="lin" valueType="num">
                                      <p:cBhvr>
                                        <p:cTn id="111" dur="1000" fill="hold"/>
                                        <p:tgtEl>
                                          <p:spTgt spid="39"/>
                                        </p:tgtEl>
                                        <p:attrNameLst>
                                          <p:attrName>style.rotation</p:attrName>
                                        </p:attrNameLst>
                                      </p:cBhvr>
                                      <p:tavLst>
                                        <p:tav tm="0">
                                          <p:val>
                                            <p:fltVal val="90"/>
                                          </p:val>
                                        </p:tav>
                                        <p:tav tm="100000">
                                          <p:val>
                                            <p:fltVal val="0"/>
                                          </p:val>
                                        </p:tav>
                                      </p:tavLst>
                                    </p:anim>
                                    <p:animEffect transition="in" filter="fade">
                                      <p:cBhvr>
                                        <p:cTn id="112" dur="1000"/>
                                        <p:tgtEl>
                                          <p:spTgt spid="39"/>
                                        </p:tgtEl>
                                      </p:cBhvr>
                                    </p:animEffect>
                                  </p:childTnLst>
                                </p:cTn>
                              </p:par>
                              <p:par>
                                <p:cTn id="113" presetID="31" presetClass="entr" presetSubtype="0" fill="hold" nodeType="with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p:cTn id="115" dur="1000" fill="hold"/>
                                        <p:tgtEl>
                                          <p:spTgt spid="42"/>
                                        </p:tgtEl>
                                        <p:attrNameLst>
                                          <p:attrName>ppt_w</p:attrName>
                                        </p:attrNameLst>
                                      </p:cBhvr>
                                      <p:tavLst>
                                        <p:tav tm="0">
                                          <p:val>
                                            <p:fltVal val="0"/>
                                          </p:val>
                                        </p:tav>
                                        <p:tav tm="100000">
                                          <p:val>
                                            <p:strVal val="#ppt_w"/>
                                          </p:val>
                                        </p:tav>
                                      </p:tavLst>
                                    </p:anim>
                                    <p:anim calcmode="lin" valueType="num">
                                      <p:cBhvr>
                                        <p:cTn id="116" dur="1000" fill="hold"/>
                                        <p:tgtEl>
                                          <p:spTgt spid="42"/>
                                        </p:tgtEl>
                                        <p:attrNameLst>
                                          <p:attrName>ppt_h</p:attrName>
                                        </p:attrNameLst>
                                      </p:cBhvr>
                                      <p:tavLst>
                                        <p:tav tm="0">
                                          <p:val>
                                            <p:fltVal val="0"/>
                                          </p:val>
                                        </p:tav>
                                        <p:tav tm="100000">
                                          <p:val>
                                            <p:strVal val="#ppt_h"/>
                                          </p:val>
                                        </p:tav>
                                      </p:tavLst>
                                    </p:anim>
                                    <p:anim calcmode="lin" valueType="num">
                                      <p:cBhvr>
                                        <p:cTn id="117" dur="1000" fill="hold"/>
                                        <p:tgtEl>
                                          <p:spTgt spid="42"/>
                                        </p:tgtEl>
                                        <p:attrNameLst>
                                          <p:attrName>style.rotation</p:attrName>
                                        </p:attrNameLst>
                                      </p:cBhvr>
                                      <p:tavLst>
                                        <p:tav tm="0">
                                          <p:val>
                                            <p:fltVal val="90"/>
                                          </p:val>
                                        </p:tav>
                                        <p:tav tm="100000">
                                          <p:val>
                                            <p:fltVal val="0"/>
                                          </p:val>
                                        </p:tav>
                                      </p:tavLst>
                                    </p:anim>
                                    <p:animEffect transition="in" filter="fade">
                                      <p:cBhvr>
                                        <p:cTn id="118" dur="1000"/>
                                        <p:tgtEl>
                                          <p:spTgt spid="42"/>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1000" fill="hold"/>
                                        <p:tgtEl>
                                          <p:spTgt spid="44"/>
                                        </p:tgtEl>
                                        <p:attrNameLst>
                                          <p:attrName>ppt_w</p:attrName>
                                        </p:attrNameLst>
                                      </p:cBhvr>
                                      <p:tavLst>
                                        <p:tav tm="0">
                                          <p:val>
                                            <p:fltVal val="0"/>
                                          </p:val>
                                        </p:tav>
                                        <p:tav tm="100000">
                                          <p:val>
                                            <p:strVal val="#ppt_w"/>
                                          </p:val>
                                        </p:tav>
                                      </p:tavLst>
                                    </p:anim>
                                    <p:anim calcmode="lin" valueType="num">
                                      <p:cBhvr>
                                        <p:cTn id="122" dur="1000" fill="hold"/>
                                        <p:tgtEl>
                                          <p:spTgt spid="44"/>
                                        </p:tgtEl>
                                        <p:attrNameLst>
                                          <p:attrName>ppt_h</p:attrName>
                                        </p:attrNameLst>
                                      </p:cBhvr>
                                      <p:tavLst>
                                        <p:tav tm="0">
                                          <p:val>
                                            <p:fltVal val="0"/>
                                          </p:val>
                                        </p:tav>
                                        <p:tav tm="100000">
                                          <p:val>
                                            <p:strVal val="#ppt_h"/>
                                          </p:val>
                                        </p:tav>
                                      </p:tavLst>
                                    </p:anim>
                                    <p:anim calcmode="lin" valueType="num">
                                      <p:cBhvr>
                                        <p:cTn id="123" dur="1000" fill="hold"/>
                                        <p:tgtEl>
                                          <p:spTgt spid="44"/>
                                        </p:tgtEl>
                                        <p:attrNameLst>
                                          <p:attrName>style.rotation</p:attrName>
                                        </p:attrNameLst>
                                      </p:cBhvr>
                                      <p:tavLst>
                                        <p:tav tm="0">
                                          <p:val>
                                            <p:fltVal val="90"/>
                                          </p:val>
                                        </p:tav>
                                        <p:tav tm="100000">
                                          <p:val>
                                            <p:fltVal val="0"/>
                                          </p:val>
                                        </p:tav>
                                      </p:tavLst>
                                    </p:anim>
                                    <p:animEffect transition="in" filter="fade">
                                      <p:cBhvr>
                                        <p:cTn id="124" dur="1000"/>
                                        <p:tgtEl>
                                          <p:spTgt spid="44"/>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 calcmode="lin" valueType="num">
                                      <p:cBhvr>
                                        <p:cTn id="127" dur="1000" fill="hold"/>
                                        <p:tgtEl>
                                          <p:spTgt spid="45"/>
                                        </p:tgtEl>
                                        <p:attrNameLst>
                                          <p:attrName>ppt_w</p:attrName>
                                        </p:attrNameLst>
                                      </p:cBhvr>
                                      <p:tavLst>
                                        <p:tav tm="0">
                                          <p:val>
                                            <p:fltVal val="0"/>
                                          </p:val>
                                        </p:tav>
                                        <p:tav tm="100000">
                                          <p:val>
                                            <p:strVal val="#ppt_w"/>
                                          </p:val>
                                        </p:tav>
                                      </p:tavLst>
                                    </p:anim>
                                    <p:anim calcmode="lin" valueType="num">
                                      <p:cBhvr>
                                        <p:cTn id="128" dur="1000" fill="hold"/>
                                        <p:tgtEl>
                                          <p:spTgt spid="45"/>
                                        </p:tgtEl>
                                        <p:attrNameLst>
                                          <p:attrName>ppt_h</p:attrName>
                                        </p:attrNameLst>
                                      </p:cBhvr>
                                      <p:tavLst>
                                        <p:tav tm="0">
                                          <p:val>
                                            <p:fltVal val="0"/>
                                          </p:val>
                                        </p:tav>
                                        <p:tav tm="100000">
                                          <p:val>
                                            <p:strVal val="#ppt_h"/>
                                          </p:val>
                                        </p:tav>
                                      </p:tavLst>
                                    </p:anim>
                                    <p:anim calcmode="lin" valueType="num">
                                      <p:cBhvr>
                                        <p:cTn id="129" dur="1000" fill="hold"/>
                                        <p:tgtEl>
                                          <p:spTgt spid="45"/>
                                        </p:tgtEl>
                                        <p:attrNameLst>
                                          <p:attrName>style.rotation</p:attrName>
                                        </p:attrNameLst>
                                      </p:cBhvr>
                                      <p:tavLst>
                                        <p:tav tm="0">
                                          <p:val>
                                            <p:fltVal val="90"/>
                                          </p:val>
                                        </p:tav>
                                        <p:tav tm="100000">
                                          <p:val>
                                            <p:fltVal val="0"/>
                                          </p:val>
                                        </p:tav>
                                      </p:tavLst>
                                    </p:anim>
                                    <p:animEffect transition="in" filter="fade">
                                      <p:cBhvr>
                                        <p:cTn id="130" dur="1000"/>
                                        <p:tgtEl>
                                          <p:spTgt spid="45"/>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p:cTn id="133" dur="1000" fill="hold"/>
                                        <p:tgtEl>
                                          <p:spTgt spid="46"/>
                                        </p:tgtEl>
                                        <p:attrNameLst>
                                          <p:attrName>ppt_w</p:attrName>
                                        </p:attrNameLst>
                                      </p:cBhvr>
                                      <p:tavLst>
                                        <p:tav tm="0">
                                          <p:val>
                                            <p:fltVal val="0"/>
                                          </p:val>
                                        </p:tav>
                                        <p:tav tm="100000">
                                          <p:val>
                                            <p:strVal val="#ppt_w"/>
                                          </p:val>
                                        </p:tav>
                                      </p:tavLst>
                                    </p:anim>
                                    <p:anim calcmode="lin" valueType="num">
                                      <p:cBhvr>
                                        <p:cTn id="134" dur="1000" fill="hold"/>
                                        <p:tgtEl>
                                          <p:spTgt spid="46"/>
                                        </p:tgtEl>
                                        <p:attrNameLst>
                                          <p:attrName>ppt_h</p:attrName>
                                        </p:attrNameLst>
                                      </p:cBhvr>
                                      <p:tavLst>
                                        <p:tav tm="0">
                                          <p:val>
                                            <p:fltVal val="0"/>
                                          </p:val>
                                        </p:tav>
                                        <p:tav tm="100000">
                                          <p:val>
                                            <p:strVal val="#ppt_h"/>
                                          </p:val>
                                        </p:tav>
                                      </p:tavLst>
                                    </p:anim>
                                    <p:anim calcmode="lin" valueType="num">
                                      <p:cBhvr>
                                        <p:cTn id="135" dur="1000" fill="hold"/>
                                        <p:tgtEl>
                                          <p:spTgt spid="46"/>
                                        </p:tgtEl>
                                        <p:attrNameLst>
                                          <p:attrName>style.rotation</p:attrName>
                                        </p:attrNameLst>
                                      </p:cBhvr>
                                      <p:tavLst>
                                        <p:tav tm="0">
                                          <p:val>
                                            <p:fltVal val="90"/>
                                          </p:val>
                                        </p:tav>
                                        <p:tav tm="100000">
                                          <p:val>
                                            <p:fltVal val="0"/>
                                          </p:val>
                                        </p:tav>
                                      </p:tavLst>
                                    </p:anim>
                                    <p:animEffect transition="in" filter="fade">
                                      <p:cBhvr>
                                        <p:cTn id="136" dur="1000"/>
                                        <p:tgtEl>
                                          <p:spTgt spid="46"/>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1000" fill="hold"/>
                                        <p:tgtEl>
                                          <p:spTgt spid="47"/>
                                        </p:tgtEl>
                                        <p:attrNameLst>
                                          <p:attrName>ppt_w</p:attrName>
                                        </p:attrNameLst>
                                      </p:cBhvr>
                                      <p:tavLst>
                                        <p:tav tm="0">
                                          <p:val>
                                            <p:fltVal val="0"/>
                                          </p:val>
                                        </p:tav>
                                        <p:tav tm="100000">
                                          <p:val>
                                            <p:strVal val="#ppt_w"/>
                                          </p:val>
                                        </p:tav>
                                      </p:tavLst>
                                    </p:anim>
                                    <p:anim calcmode="lin" valueType="num">
                                      <p:cBhvr>
                                        <p:cTn id="140" dur="1000" fill="hold"/>
                                        <p:tgtEl>
                                          <p:spTgt spid="47"/>
                                        </p:tgtEl>
                                        <p:attrNameLst>
                                          <p:attrName>ppt_h</p:attrName>
                                        </p:attrNameLst>
                                      </p:cBhvr>
                                      <p:tavLst>
                                        <p:tav tm="0">
                                          <p:val>
                                            <p:fltVal val="0"/>
                                          </p:val>
                                        </p:tav>
                                        <p:tav tm="100000">
                                          <p:val>
                                            <p:strVal val="#ppt_h"/>
                                          </p:val>
                                        </p:tav>
                                      </p:tavLst>
                                    </p:anim>
                                    <p:anim calcmode="lin" valueType="num">
                                      <p:cBhvr>
                                        <p:cTn id="141" dur="1000" fill="hold"/>
                                        <p:tgtEl>
                                          <p:spTgt spid="47"/>
                                        </p:tgtEl>
                                        <p:attrNameLst>
                                          <p:attrName>style.rotation</p:attrName>
                                        </p:attrNameLst>
                                      </p:cBhvr>
                                      <p:tavLst>
                                        <p:tav tm="0">
                                          <p:val>
                                            <p:fltVal val="90"/>
                                          </p:val>
                                        </p:tav>
                                        <p:tav tm="100000">
                                          <p:val>
                                            <p:fltVal val="0"/>
                                          </p:val>
                                        </p:tav>
                                      </p:tavLst>
                                    </p:anim>
                                    <p:animEffect transition="in" filter="fade">
                                      <p:cBhvr>
                                        <p:cTn id="142" dur="1000"/>
                                        <p:tgtEl>
                                          <p:spTgt spid="47"/>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 calcmode="lin" valueType="num">
                                      <p:cBhvr>
                                        <p:cTn id="145" dur="1000" fill="hold"/>
                                        <p:tgtEl>
                                          <p:spTgt spid="48"/>
                                        </p:tgtEl>
                                        <p:attrNameLst>
                                          <p:attrName>ppt_w</p:attrName>
                                        </p:attrNameLst>
                                      </p:cBhvr>
                                      <p:tavLst>
                                        <p:tav tm="0">
                                          <p:val>
                                            <p:fltVal val="0"/>
                                          </p:val>
                                        </p:tav>
                                        <p:tav tm="100000">
                                          <p:val>
                                            <p:strVal val="#ppt_w"/>
                                          </p:val>
                                        </p:tav>
                                      </p:tavLst>
                                    </p:anim>
                                    <p:anim calcmode="lin" valueType="num">
                                      <p:cBhvr>
                                        <p:cTn id="146" dur="1000" fill="hold"/>
                                        <p:tgtEl>
                                          <p:spTgt spid="48"/>
                                        </p:tgtEl>
                                        <p:attrNameLst>
                                          <p:attrName>ppt_h</p:attrName>
                                        </p:attrNameLst>
                                      </p:cBhvr>
                                      <p:tavLst>
                                        <p:tav tm="0">
                                          <p:val>
                                            <p:fltVal val="0"/>
                                          </p:val>
                                        </p:tav>
                                        <p:tav tm="100000">
                                          <p:val>
                                            <p:strVal val="#ppt_h"/>
                                          </p:val>
                                        </p:tav>
                                      </p:tavLst>
                                    </p:anim>
                                    <p:anim calcmode="lin" valueType="num">
                                      <p:cBhvr>
                                        <p:cTn id="147" dur="1000" fill="hold"/>
                                        <p:tgtEl>
                                          <p:spTgt spid="48"/>
                                        </p:tgtEl>
                                        <p:attrNameLst>
                                          <p:attrName>style.rotation</p:attrName>
                                        </p:attrNameLst>
                                      </p:cBhvr>
                                      <p:tavLst>
                                        <p:tav tm="0">
                                          <p:val>
                                            <p:fltVal val="90"/>
                                          </p:val>
                                        </p:tav>
                                        <p:tav tm="100000">
                                          <p:val>
                                            <p:fltVal val="0"/>
                                          </p:val>
                                        </p:tav>
                                      </p:tavLst>
                                    </p:anim>
                                    <p:animEffect transition="in" filter="fade">
                                      <p:cBhvr>
                                        <p:cTn id="148" dur="1000"/>
                                        <p:tgtEl>
                                          <p:spTgt spid="48"/>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49"/>
                                        </p:tgtEl>
                                        <p:attrNameLst>
                                          <p:attrName>style.visibility</p:attrName>
                                        </p:attrNameLst>
                                      </p:cBhvr>
                                      <p:to>
                                        <p:strVal val="visible"/>
                                      </p:to>
                                    </p:set>
                                    <p:anim calcmode="lin" valueType="num">
                                      <p:cBhvr>
                                        <p:cTn id="151" dur="1000" fill="hold"/>
                                        <p:tgtEl>
                                          <p:spTgt spid="49"/>
                                        </p:tgtEl>
                                        <p:attrNameLst>
                                          <p:attrName>ppt_w</p:attrName>
                                        </p:attrNameLst>
                                      </p:cBhvr>
                                      <p:tavLst>
                                        <p:tav tm="0">
                                          <p:val>
                                            <p:fltVal val="0"/>
                                          </p:val>
                                        </p:tav>
                                        <p:tav tm="100000">
                                          <p:val>
                                            <p:strVal val="#ppt_w"/>
                                          </p:val>
                                        </p:tav>
                                      </p:tavLst>
                                    </p:anim>
                                    <p:anim calcmode="lin" valueType="num">
                                      <p:cBhvr>
                                        <p:cTn id="152" dur="1000" fill="hold"/>
                                        <p:tgtEl>
                                          <p:spTgt spid="49"/>
                                        </p:tgtEl>
                                        <p:attrNameLst>
                                          <p:attrName>ppt_h</p:attrName>
                                        </p:attrNameLst>
                                      </p:cBhvr>
                                      <p:tavLst>
                                        <p:tav tm="0">
                                          <p:val>
                                            <p:fltVal val="0"/>
                                          </p:val>
                                        </p:tav>
                                        <p:tav tm="100000">
                                          <p:val>
                                            <p:strVal val="#ppt_h"/>
                                          </p:val>
                                        </p:tav>
                                      </p:tavLst>
                                    </p:anim>
                                    <p:anim calcmode="lin" valueType="num">
                                      <p:cBhvr>
                                        <p:cTn id="153" dur="1000" fill="hold"/>
                                        <p:tgtEl>
                                          <p:spTgt spid="49"/>
                                        </p:tgtEl>
                                        <p:attrNameLst>
                                          <p:attrName>style.rotation</p:attrName>
                                        </p:attrNameLst>
                                      </p:cBhvr>
                                      <p:tavLst>
                                        <p:tav tm="0">
                                          <p:val>
                                            <p:fltVal val="90"/>
                                          </p:val>
                                        </p:tav>
                                        <p:tav tm="100000">
                                          <p:val>
                                            <p:fltVal val="0"/>
                                          </p:val>
                                        </p:tav>
                                      </p:tavLst>
                                    </p:anim>
                                    <p:animEffect transition="in" filter="fade">
                                      <p:cBhvr>
                                        <p:cTn id="154" dur="1000"/>
                                        <p:tgtEl>
                                          <p:spTgt spid="49"/>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anim calcmode="lin" valueType="num">
                                      <p:cBhvr>
                                        <p:cTn id="157" dur="1000" fill="hold"/>
                                        <p:tgtEl>
                                          <p:spTgt spid="50"/>
                                        </p:tgtEl>
                                        <p:attrNameLst>
                                          <p:attrName>ppt_w</p:attrName>
                                        </p:attrNameLst>
                                      </p:cBhvr>
                                      <p:tavLst>
                                        <p:tav tm="0">
                                          <p:val>
                                            <p:fltVal val="0"/>
                                          </p:val>
                                        </p:tav>
                                        <p:tav tm="100000">
                                          <p:val>
                                            <p:strVal val="#ppt_w"/>
                                          </p:val>
                                        </p:tav>
                                      </p:tavLst>
                                    </p:anim>
                                    <p:anim calcmode="lin" valueType="num">
                                      <p:cBhvr>
                                        <p:cTn id="158" dur="1000" fill="hold"/>
                                        <p:tgtEl>
                                          <p:spTgt spid="50"/>
                                        </p:tgtEl>
                                        <p:attrNameLst>
                                          <p:attrName>ppt_h</p:attrName>
                                        </p:attrNameLst>
                                      </p:cBhvr>
                                      <p:tavLst>
                                        <p:tav tm="0">
                                          <p:val>
                                            <p:fltVal val="0"/>
                                          </p:val>
                                        </p:tav>
                                        <p:tav tm="100000">
                                          <p:val>
                                            <p:strVal val="#ppt_h"/>
                                          </p:val>
                                        </p:tav>
                                      </p:tavLst>
                                    </p:anim>
                                    <p:anim calcmode="lin" valueType="num">
                                      <p:cBhvr>
                                        <p:cTn id="159" dur="1000" fill="hold"/>
                                        <p:tgtEl>
                                          <p:spTgt spid="50"/>
                                        </p:tgtEl>
                                        <p:attrNameLst>
                                          <p:attrName>style.rotation</p:attrName>
                                        </p:attrNameLst>
                                      </p:cBhvr>
                                      <p:tavLst>
                                        <p:tav tm="0">
                                          <p:val>
                                            <p:fltVal val="90"/>
                                          </p:val>
                                        </p:tav>
                                        <p:tav tm="100000">
                                          <p:val>
                                            <p:fltVal val="0"/>
                                          </p:val>
                                        </p:tav>
                                      </p:tavLst>
                                    </p:anim>
                                    <p:animEffect transition="in" filter="fade">
                                      <p:cBhvr>
                                        <p:cTn id="160" dur="1000"/>
                                        <p:tgtEl>
                                          <p:spTgt spid="50"/>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51"/>
                                        </p:tgtEl>
                                        <p:attrNameLst>
                                          <p:attrName>style.visibility</p:attrName>
                                        </p:attrNameLst>
                                      </p:cBhvr>
                                      <p:to>
                                        <p:strVal val="visible"/>
                                      </p:to>
                                    </p:set>
                                    <p:anim calcmode="lin" valueType="num">
                                      <p:cBhvr>
                                        <p:cTn id="163" dur="1000" fill="hold"/>
                                        <p:tgtEl>
                                          <p:spTgt spid="51"/>
                                        </p:tgtEl>
                                        <p:attrNameLst>
                                          <p:attrName>ppt_w</p:attrName>
                                        </p:attrNameLst>
                                      </p:cBhvr>
                                      <p:tavLst>
                                        <p:tav tm="0">
                                          <p:val>
                                            <p:fltVal val="0"/>
                                          </p:val>
                                        </p:tav>
                                        <p:tav tm="100000">
                                          <p:val>
                                            <p:strVal val="#ppt_w"/>
                                          </p:val>
                                        </p:tav>
                                      </p:tavLst>
                                    </p:anim>
                                    <p:anim calcmode="lin" valueType="num">
                                      <p:cBhvr>
                                        <p:cTn id="164" dur="1000" fill="hold"/>
                                        <p:tgtEl>
                                          <p:spTgt spid="51"/>
                                        </p:tgtEl>
                                        <p:attrNameLst>
                                          <p:attrName>ppt_h</p:attrName>
                                        </p:attrNameLst>
                                      </p:cBhvr>
                                      <p:tavLst>
                                        <p:tav tm="0">
                                          <p:val>
                                            <p:fltVal val="0"/>
                                          </p:val>
                                        </p:tav>
                                        <p:tav tm="100000">
                                          <p:val>
                                            <p:strVal val="#ppt_h"/>
                                          </p:val>
                                        </p:tav>
                                      </p:tavLst>
                                    </p:anim>
                                    <p:anim calcmode="lin" valueType="num">
                                      <p:cBhvr>
                                        <p:cTn id="165" dur="1000" fill="hold"/>
                                        <p:tgtEl>
                                          <p:spTgt spid="51"/>
                                        </p:tgtEl>
                                        <p:attrNameLst>
                                          <p:attrName>style.rotation</p:attrName>
                                        </p:attrNameLst>
                                      </p:cBhvr>
                                      <p:tavLst>
                                        <p:tav tm="0">
                                          <p:val>
                                            <p:fltVal val="90"/>
                                          </p:val>
                                        </p:tav>
                                        <p:tav tm="100000">
                                          <p:val>
                                            <p:fltVal val="0"/>
                                          </p:val>
                                        </p:tav>
                                      </p:tavLst>
                                    </p:anim>
                                    <p:animEffect transition="in" filter="fade">
                                      <p:cBhvr>
                                        <p:cTn id="166" dur="1000"/>
                                        <p:tgtEl>
                                          <p:spTgt spid="51"/>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52"/>
                                        </p:tgtEl>
                                        <p:attrNameLst>
                                          <p:attrName>style.visibility</p:attrName>
                                        </p:attrNameLst>
                                      </p:cBhvr>
                                      <p:to>
                                        <p:strVal val="visible"/>
                                      </p:to>
                                    </p:set>
                                    <p:anim calcmode="lin" valueType="num">
                                      <p:cBhvr>
                                        <p:cTn id="169" dur="1000" fill="hold"/>
                                        <p:tgtEl>
                                          <p:spTgt spid="52"/>
                                        </p:tgtEl>
                                        <p:attrNameLst>
                                          <p:attrName>ppt_w</p:attrName>
                                        </p:attrNameLst>
                                      </p:cBhvr>
                                      <p:tavLst>
                                        <p:tav tm="0">
                                          <p:val>
                                            <p:fltVal val="0"/>
                                          </p:val>
                                        </p:tav>
                                        <p:tav tm="100000">
                                          <p:val>
                                            <p:strVal val="#ppt_w"/>
                                          </p:val>
                                        </p:tav>
                                      </p:tavLst>
                                    </p:anim>
                                    <p:anim calcmode="lin" valueType="num">
                                      <p:cBhvr>
                                        <p:cTn id="170" dur="1000" fill="hold"/>
                                        <p:tgtEl>
                                          <p:spTgt spid="52"/>
                                        </p:tgtEl>
                                        <p:attrNameLst>
                                          <p:attrName>ppt_h</p:attrName>
                                        </p:attrNameLst>
                                      </p:cBhvr>
                                      <p:tavLst>
                                        <p:tav tm="0">
                                          <p:val>
                                            <p:fltVal val="0"/>
                                          </p:val>
                                        </p:tav>
                                        <p:tav tm="100000">
                                          <p:val>
                                            <p:strVal val="#ppt_h"/>
                                          </p:val>
                                        </p:tav>
                                      </p:tavLst>
                                    </p:anim>
                                    <p:anim calcmode="lin" valueType="num">
                                      <p:cBhvr>
                                        <p:cTn id="171" dur="1000" fill="hold"/>
                                        <p:tgtEl>
                                          <p:spTgt spid="52"/>
                                        </p:tgtEl>
                                        <p:attrNameLst>
                                          <p:attrName>style.rotation</p:attrName>
                                        </p:attrNameLst>
                                      </p:cBhvr>
                                      <p:tavLst>
                                        <p:tav tm="0">
                                          <p:val>
                                            <p:fltVal val="90"/>
                                          </p:val>
                                        </p:tav>
                                        <p:tav tm="100000">
                                          <p:val>
                                            <p:fltVal val="0"/>
                                          </p:val>
                                        </p:tav>
                                      </p:tavLst>
                                    </p:anim>
                                    <p:animEffect transition="in" filter="fade">
                                      <p:cBhvr>
                                        <p:cTn id="172" dur="1000"/>
                                        <p:tgtEl>
                                          <p:spTgt spid="52"/>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53"/>
                                        </p:tgtEl>
                                        <p:attrNameLst>
                                          <p:attrName>style.visibility</p:attrName>
                                        </p:attrNameLst>
                                      </p:cBhvr>
                                      <p:to>
                                        <p:strVal val="visible"/>
                                      </p:to>
                                    </p:set>
                                    <p:anim calcmode="lin" valueType="num">
                                      <p:cBhvr>
                                        <p:cTn id="175" dur="1000" fill="hold"/>
                                        <p:tgtEl>
                                          <p:spTgt spid="53"/>
                                        </p:tgtEl>
                                        <p:attrNameLst>
                                          <p:attrName>ppt_w</p:attrName>
                                        </p:attrNameLst>
                                      </p:cBhvr>
                                      <p:tavLst>
                                        <p:tav tm="0">
                                          <p:val>
                                            <p:fltVal val="0"/>
                                          </p:val>
                                        </p:tav>
                                        <p:tav tm="100000">
                                          <p:val>
                                            <p:strVal val="#ppt_w"/>
                                          </p:val>
                                        </p:tav>
                                      </p:tavLst>
                                    </p:anim>
                                    <p:anim calcmode="lin" valueType="num">
                                      <p:cBhvr>
                                        <p:cTn id="176" dur="1000" fill="hold"/>
                                        <p:tgtEl>
                                          <p:spTgt spid="53"/>
                                        </p:tgtEl>
                                        <p:attrNameLst>
                                          <p:attrName>ppt_h</p:attrName>
                                        </p:attrNameLst>
                                      </p:cBhvr>
                                      <p:tavLst>
                                        <p:tav tm="0">
                                          <p:val>
                                            <p:fltVal val="0"/>
                                          </p:val>
                                        </p:tav>
                                        <p:tav tm="100000">
                                          <p:val>
                                            <p:strVal val="#ppt_h"/>
                                          </p:val>
                                        </p:tav>
                                      </p:tavLst>
                                    </p:anim>
                                    <p:anim calcmode="lin" valueType="num">
                                      <p:cBhvr>
                                        <p:cTn id="177" dur="1000" fill="hold"/>
                                        <p:tgtEl>
                                          <p:spTgt spid="53"/>
                                        </p:tgtEl>
                                        <p:attrNameLst>
                                          <p:attrName>style.rotation</p:attrName>
                                        </p:attrNameLst>
                                      </p:cBhvr>
                                      <p:tavLst>
                                        <p:tav tm="0">
                                          <p:val>
                                            <p:fltVal val="90"/>
                                          </p:val>
                                        </p:tav>
                                        <p:tav tm="100000">
                                          <p:val>
                                            <p:fltVal val="0"/>
                                          </p:val>
                                        </p:tav>
                                      </p:tavLst>
                                    </p:anim>
                                    <p:animEffect transition="in" filter="fade">
                                      <p:cBhvr>
                                        <p:cTn id="178" dur="1000"/>
                                        <p:tgtEl>
                                          <p:spTgt spid="53"/>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33"/>
                                        </p:tgtEl>
                                        <p:attrNameLst>
                                          <p:attrName>style.visibility</p:attrName>
                                        </p:attrNameLst>
                                      </p:cBhvr>
                                      <p:to>
                                        <p:strVal val="visible"/>
                                      </p:to>
                                    </p:set>
                                    <p:anim calcmode="lin" valueType="num">
                                      <p:cBhvr>
                                        <p:cTn id="181" dur="1000" fill="hold"/>
                                        <p:tgtEl>
                                          <p:spTgt spid="33"/>
                                        </p:tgtEl>
                                        <p:attrNameLst>
                                          <p:attrName>ppt_w</p:attrName>
                                        </p:attrNameLst>
                                      </p:cBhvr>
                                      <p:tavLst>
                                        <p:tav tm="0">
                                          <p:val>
                                            <p:fltVal val="0"/>
                                          </p:val>
                                        </p:tav>
                                        <p:tav tm="100000">
                                          <p:val>
                                            <p:strVal val="#ppt_w"/>
                                          </p:val>
                                        </p:tav>
                                      </p:tavLst>
                                    </p:anim>
                                    <p:anim calcmode="lin" valueType="num">
                                      <p:cBhvr>
                                        <p:cTn id="182" dur="1000" fill="hold"/>
                                        <p:tgtEl>
                                          <p:spTgt spid="33"/>
                                        </p:tgtEl>
                                        <p:attrNameLst>
                                          <p:attrName>ppt_h</p:attrName>
                                        </p:attrNameLst>
                                      </p:cBhvr>
                                      <p:tavLst>
                                        <p:tav tm="0">
                                          <p:val>
                                            <p:fltVal val="0"/>
                                          </p:val>
                                        </p:tav>
                                        <p:tav tm="100000">
                                          <p:val>
                                            <p:strVal val="#ppt_h"/>
                                          </p:val>
                                        </p:tav>
                                      </p:tavLst>
                                    </p:anim>
                                    <p:anim calcmode="lin" valueType="num">
                                      <p:cBhvr>
                                        <p:cTn id="183" dur="1000" fill="hold"/>
                                        <p:tgtEl>
                                          <p:spTgt spid="33"/>
                                        </p:tgtEl>
                                        <p:attrNameLst>
                                          <p:attrName>style.rotation</p:attrName>
                                        </p:attrNameLst>
                                      </p:cBhvr>
                                      <p:tavLst>
                                        <p:tav tm="0">
                                          <p:val>
                                            <p:fltVal val="90"/>
                                          </p:val>
                                        </p:tav>
                                        <p:tav tm="100000">
                                          <p:val>
                                            <p:fltVal val="0"/>
                                          </p:val>
                                        </p:tav>
                                      </p:tavLst>
                                    </p:anim>
                                    <p:animEffect transition="in" filter="fade">
                                      <p:cBhvr>
                                        <p:cTn id="184" dur="1000"/>
                                        <p:tgtEl>
                                          <p:spTgt spid="33"/>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34"/>
                                        </p:tgtEl>
                                        <p:attrNameLst>
                                          <p:attrName>style.visibility</p:attrName>
                                        </p:attrNameLst>
                                      </p:cBhvr>
                                      <p:to>
                                        <p:strVal val="visible"/>
                                      </p:to>
                                    </p:set>
                                    <p:anim calcmode="lin" valueType="num">
                                      <p:cBhvr>
                                        <p:cTn id="187" dur="1000" fill="hold"/>
                                        <p:tgtEl>
                                          <p:spTgt spid="34"/>
                                        </p:tgtEl>
                                        <p:attrNameLst>
                                          <p:attrName>ppt_w</p:attrName>
                                        </p:attrNameLst>
                                      </p:cBhvr>
                                      <p:tavLst>
                                        <p:tav tm="0">
                                          <p:val>
                                            <p:fltVal val="0"/>
                                          </p:val>
                                        </p:tav>
                                        <p:tav tm="100000">
                                          <p:val>
                                            <p:strVal val="#ppt_w"/>
                                          </p:val>
                                        </p:tav>
                                      </p:tavLst>
                                    </p:anim>
                                    <p:anim calcmode="lin" valueType="num">
                                      <p:cBhvr>
                                        <p:cTn id="188" dur="1000" fill="hold"/>
                                        <p:tgtEl>
                                          <p:spTgt spid="34"/>
                                        </p:tgtEl>
                                        <p:attrNameLst>
                                          <p:attrName>ppt_h</p:attrName>
                                        </p:attrNameLst>
                                      </p:cBhvr>
                                      <p:tavLst>
                                        <p:tav tm="0">
                                          <p:val>
                                            <p:fltVal val="0"/>
                                          </p:val>
                                        </p:tav>
                                        <p:tav tm="100000">
                                          <p:val>
                                            <p:strVal val="#ppt_h"/>
                                          </p:val>
                                        </p:tav>
                                      </p:tavLst>
                                    </p:anim>
                                    <p:anim calcmode="lin" valueType="num">
                                      <p:cBhvr>
                                        <p:cTn id="189" dur="1000" fill="hold"/>
                                        <p:tgtEl>
                                          <p:spTgt spid="34"/>
                                        </p:tgtEl>
                                        <p:attrNameLst>
                                          <p:attrName>style.rotation</p:attrName>
                                        </p:attrNameLst>
                                      </p:cBhvr>
                                      <p:tavLst>
                                        <p:tav tm="0">
                                          <p:val>
                                            <p:fltVal val="90"/>
                                          </p:val>
                                        </p:tav>
                                        <p:tav tm="100000">
                                          <p:val>
                                            <p:fltVal val="0"/>
                                          </p:val>
                                        </p:tav>
                                      </p:tavLst>
                                    </p:anim>
                                    <p:animEffect transition="in" filter="fade">
                                      <p:cBhvr>
                                        <p:cTn id="190" dur="1000"/>
                                        <p:tgtEl>
                                          <p:spTgt spid="34"/>
                                        </p:tgtEl>
                                      </p:cBhvr>
                                    </p:animEffect>
                                  </p:childTnLst>
                                </p:cTn>
                              </p:par>
                              <p:par>
                                <p:cTn id="191" presetID="31" presetClass="entr" presetSubtype="0" fill="hold" grpId="0" nodeType="withEffect">
                                  <p:stCondLst>
                                    <p:cond delay="0"/>
                                  </p:stCondLst>
                                  <p:childTnLst>
                                    <p:set>
                                      <p:cBhvr>
                                        <p:cTn id="192" dur="1" fill="hold">
                                          <p:stCondLst>
                                            <p:cond delay="0"/>
                                          </p:stCondLst>
                                        </p:cTn>
                                        <p:tgtEl>
                                          <p:spTgt spid="40"/>
                                        </p:tgtEl>
                                        <p:attrNameLst>
                                          <p:attrName>style.visibility</p:attrName>
                                        </p:attrNameLst>
                                      </p:cBhvr>
                                      <p:to>
                                        <p:strVal val="visible"/>
                                      </p:to>
                                    </p:set>
                                    <p:anim calcmode="lin" valueType="num">
                                      <p:cBhvr>
                                        <p:cTn id="193" dur="1000" fill="hold"/>
                                        <p:tgtEl>
                                          <p:spTgt spid="40"/>
                                        </p:tgtEl>
                                        <p:attrNameLst>
                                          <p:attrName>ppt_w</p:attrName>
                                        </p:attrNameLst>
                                      </p:cBhvr>
                                      <p:tavLst>
                                        <p:tav tm="0">
                                          <p:val>
                                            <p:fltVal val="0"/>
                                          </p:val>
                                        </p:tav>
                                        <p:tav tm="100000">
                                          <p:val>
                                            <p:strVal val="#ppt_w"/>
                                          </p:val>
                                        </p:tav>
                                      </p:tavLst>
                                    </p:anim>
                                    <p:anim calcmode="lin" valueType="num">
                                      <p:cBhvr>
                                        <p:cTn id="194" dur="1000" fill="hold"/>
                                        <p:tgtEl>
                                          <p:spTgt spid="40"/>
                                        </p:tgtEl>
                                        <p:attrNameLst>
                                          <p:attrName>ppt_h</p:attrName>
                                        </p:attrNameLst>
                                      </p:cBhvr>
                                      <p:tavLst>
                                        <p:tav tm="0">
                                          <p:val>
                                            <p:fltVal val="0"/>
                                          </p:val>
                                        </p:tav>
                                        <p:tav tm="100000">
                                          <p:val>
                                            <p:strVal val="#ppt_h"/>
                                          </p:val>
                                        </p:tav>
                                      </p:tavLst>
                                    </p:anim>
                                    <p:anim calcmode="lin" valueType="num">
                                      <p:cBhvr>
                                        <p:cTn id="195" dur="1000" fill="hold"/>
                                        <p:tgtEl>
                                          <p:spTgt spid="40"/>
                                        </p:tgtEl>
                                        <p:attrNameLst>
                                          <p:attrName>style.rotation</p:attrName>
                                        </p:attrNameLst>
                                      </p:cBhvr>
                                      <p:tavLst>
                                        <p:tav tm="0">
                                          <p:val>
                                            <p:fltVal val="90"/>
                                          </p:val>
                                        </p:tav>
                                        <p:tav tm="100000">
                                          <p:val>
                                            <p:fltVal val="0"/>
                                          </p:val>
                                        </p:tav>
                                      </p:tavLst>
                                    </p:anim>
                                    <p:animEffect transition="in" filter="fade">
                                      <p:cBhvr>
                                        <p:cTn id="196" dur="1000"/>
                                        <p:tgtEl>
                                          <p:spTgt spid="40"/>
                                        </p:tgtEl>
                                      </p:cBhvr>
                                    </p:animEffect>
                                  </p:childTnLst>
                                </p:cTn>
                              </p:par>
                              <p:par>
                                <p:cTn id="197" presetID="31" presetClass="entr" presetSubtype="0" fill="hold" grpId="0" nodeType="withEffect">
                                  <p:stCondLst>
                                    <p:cond delay="0"/>
                                  </p:stCondLst>
                                  <p:childTnLst>
                                    <p:set>
                                      <p:cBhvr>
                                        <p:cTn id="198" dur="1" fill="hold">
                                          <p:stCondLst>
                                            <p:cond delay="0"/>
                                          </p:stCondLst>
                                        </p:cTn>
                                        <p:tgtEl>
                                          <p:spTgt spid="41"/>
                                        </p:tgtEl>
                                        <p:attrNameLst>
                                          <p:attrName>style.visibility</p:attrName>
                                        </p:attrNameLst>
                                      </p:cBhvr>
                                      <p:to>
                                        <p:strVal val="visible"/>
                                      </p:to>
                                    </p:set>
                                    <p:anim calcmode="lin" valueType="num">
                                      <p:cBhvr>
                                        <p:cTn id="199" dur="1000" fill="hold"/>
                                        <p:tgtEl>
                                          <p:spTgt spid="41"/>
                                        </p:tgtEl>
                                        <p:attrNameLst>
                                          <p:attrName>ppt_w</p:attrName>
                                        </p:attrNameLst>
                                      </p:cBhvr>
                                      <p:tavLst>
                                        <p:tav tm="0">
                                          <p:val>
                                            <p:fltVal val="0"/>
                                          </p:val>
                                        </p:tav>
                                        <p:tav tm="100000">
                                          <p:val>
                                            <p:strVal val="#ppt_w"/>
                                          </p:val>
                                        </p:tav>
                                      </p:tavLst>
                                    </p:anim>
                                    <p:anim calcmode="lin" valueType="num">
                                      <p:cBhvr>
                                        <p:cTn id="200" dur="1000" fill="hold"/>
                                        <p:tgtEl>
                                          <p:spTgt spid="41"/>
                                        </p:tgtEl>
                                        <p:attrNameLst>
                                          <p:attrName>ppt_h</p:attrName>
                                        </p:attrNameLst>
                                      </p:cBhvr>
                                      <p:tavLst>
                                        <p:tav tm="0">
                                          <p:val>
                                            <p:fltVal val="0"/>
                                          </p:val>
                                        </p:tav>
                                        <p:tav tm="100000">
                                          <p:val>
                                            <p:strVal val="#ppt_h"/>
                                          </p:val>
                                        </p:tav>
                                      </p:tavLst>
                                    </p:anim>
                                    <p:anim calcmode="lin" valueType="num">
                                      <p:cBhvr>
                                        <p:cTn id="201" dur="1000" fill="hold"/>
                                        <p:tgtEl>
                                          <p:spTgt spid="41"/>
                                        </p:tgtEl>
                                        <p:attrNameLst>
                                          <p:attrName>style.rotation</p:attrName>
                                        </p:attrNameLst>
                                      </p:cBhvr>
                                      <p:tavLst>
                                        <p:tav tm="0">
                                          <p:val>
                                            <p:fltVal val="90"/>
                                          </p:val>
                                        </p:tav>
                                        <p:tav tm="100000">
                                          <p:val>
                                            <p:fltVal val="0"/>
                                          </p:val>
                                        </p:tav>
                                      </p:tavLst>
                                    </p:anim>
                                    <p:animEffect transition="in" filter="fade">
                                      <p:cBhvr>
                                        <p:cTn id="202" dur="1000"/>
                                        <p:tgtEl>
                                          <p:spTgt spid="41"/>
                                        </p:tgtEl>
                                      </p:cBhvr>
                                    </p:animEffect>
                                  </p:childTnLst>
                                </p:cTn>
                              </p:par>
                              <p:par>
                                <p:cTn id="203" presetID="31" presetClass="entr" presetSubtype="0" fill="hold" grpId="0" nodeType="withEffect">
                                  <p:stCondLst>
                                    <p:cond delay="0"/>
                                  </p:stCondLst>
                                  <p:childTnLst>
                                    <p:set>
                                      <p:cBhvr>
                                        <p:cTn id="204" dur="1" fill="hold">
                                          <p:stCondLst>
                                            <p:cond delay="0"/>
                                          </p:stCondLst>
                                        </p:cTn>
                                        <p:tgtEl>
                                          <p:spTgt spid="55"/>
                                        </p:tgtEl>
                                        <p:attrNameLst>
                                          <p:attrName>style.visibility</p:attrName>
                                        </p:attrNameLst>
                                      </p:cBhvr>
                                      <p:to>
                                        <p:strVal val="visible"/>
                                      </p:to>
                                    </p:set>
                                    <p:anim calcmode="lin" valueType="num">
                                      <p:cBhvr>
                                        <p:cTn id="205" dur="1000" fill="hold"/>
                                        <p:tgtEl>
                                          <p:spTgt spid="55"/>
                                        </p:tgtEl>
                                        <p:attrNameLst>
                                          <p:attrName>ppt_w</p:attrName>
                                        </p:attrNameLst>
                                      </p:cBhvr>
                                      <p:tavLst>
                                        <p:tav tm="0">
                                          <p:val>
                                            <p:fltVal val="0"/>
                                          </p:val>
                                        </p:tav>
                                        <p:tav tm="100000">
                                          <p:val>
                                            <p:strVal val="#ppt_w"/>
                                          </p:val>
                                        </p:tav>
                                      </p:tavLst>
                                    </p:anim>
                                    <p:anim calcmode="lin" valueType="num">
                                      <p:cBhvr>
                                        <p:cTn id="206" dur="1000" fill="hold"/>
                                        <p:tgtEl>
                                          <p:spTgt spid="55"/>
                                        </p:tgtEl>
                                        <p:attrNameLst>
                                          <p:attrName>ppt_h</p:attrName>
                                        </p:attrNameLst>
                                      </p:cBhvr>
                                      <p:tavLst>
                                        <p:tav tm="0">
                                          <p:val>
                                            <p:fltVal val="0"/>
                                          </p:val>
                                        </p:tav>
                                        <p:tav tm="100000">
                                          <p:val>
                                            <p:strVal val="#ppt_h"/>
                                          </p:val>
                                        </p:tav>
                                      </p:tavLst>
                                    </p:anim>
                                    <p:anim calcmode="lin" valueType="num">
                                      <p:cBhvr>
                                        <p:cTn id="207" dur="1000" fill="hold"/>
                                        <p:tgtEl>
                                          <p:spTgt spid="55"/>
                                        </p:tgtEl>
                                        <p:attrNameLst>
                                          <p:attrName>style.rotation</p:attrName>
                                        </p:attrNameLst>
                                      </p:cBhvr>
                                      <p:tavLst>
                                        <p:tav tm="0">
                                          <p:val>
                                            <p:fltVal val="90"/>
                                          </p:val>
                                        </p:tav>
                                        <p:tav tm="100000">
                                          <p:val>
                                            <p:fltVal val="0"/>
                                          </p:val>
                                        </p:tav>
                                      </p:tavLst>
                                    </p:anim>
                                    <p:animEffect transition="in" filter="fade">
                                      <p:cBhvr>
                                        <p:cTn id="208"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32" grpId="0"/>
      <p:bldP spid="44" grpId="0"/>
      <p:bldP spid="45" grpId="0"/>
      <p:bldP spid="46" grpId="0"/>
      <p:bldP spid="47" grpId="0"/>
      <p:bldP spid="48" grpId="0"/>
      <p:bldP spid="49" grpId="0"/>
      <p:bldP spid="50" grpId="0"/>
      <p:bldP spid="51" grpId="0"/>
      <p:bldP spid="52" grpId="0"/>
      <p:bldP spid="53" grpId="0"/>
      <p:bldP spid="33" grpId="0" animBg="1"/>
      <p:bldP spid="34" grpId="0" animBg="1"/>
      <p:bldP spid="40" grpId="0"/>
      <p:bldP spid="41"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86112" y="1900238"/>
            <a:ext cx="2085975" cy="95726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预处理</a:t>
            </a:r>
            <a:endParaRPr lang="en-US" altLang="zh-CN" dirty="0" smtClean="0"/>
          </a:p>
          <a:p>
            <a:pPr algn="ctr"/>
            <a:r>
              <a:rPr lang="zh-CN" altLang="en-US" dirty="0" smtClean="0"/>
              <a:t>子程序</a:t>
            </a:r>
            <a:endParaRPr lang="zh-CN" altLang="en-US" dirty="0"/>
          </a:p>
        </p:txBody>
      </p:sp>
      <p:sp>
        <p:nvSpPr>
          <p:cNvPr id="3" name="流程图: 终止 2"/>
          <p:cNvSpPr/>
          <p:nvPr/>
        </p:nvSpPr>
        <p:spPr>
          <a:xfrm>
            <a:off x="585788" y="507207"/>
            <a:ext cx="2057400" cy="671512"/>
          </a:xfrm>
          <a:prstGeom prst="flowChartTerminator">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输入源程序</a:t>
            </a:r>
            <a:endParaRPr lang="zh-CN" altLang="en-US" dirty="0"/>
          </a:p>
        </p:txBody>
      </p:sp>
      <p:sp>
        <p:nvSpPr>
          <p:cNvPr id="5" name="流程图: 资料带 4"/>
          <p:cNvSpPr/>
          <p:nvPr/>
        </p:nvSpPr>
        <p:spPr>
          <a:xfrm>
            <a:off x="3271838" y="346472"/>
            <a:ext cx="1914525" cy="992981"/>
          </a:xfrm>
          <a:prstGeom prst="flowChartPunchedTap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输入缓冲区</a:t>
            </a:r>
            <a:endParaRPr lang="zh-CN" altLang="en-US" dirty="0"/>
          </a:p>
        </p:txBody>
      </p:sp>
      <p:sp>
        <p:nvSpPr>
          <p:cNvPr id="6" name="矩形 5"/>
          <p:cNvSpPr/>
          <p:nvPr/>
        </p:nvSpPr>
        <p:spPr>
          <a:xfrm>
            <a:off x="3186111" y="3546873"/>
            <a:ext cx="2085975" cy="95726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扫描器</a:t>
            </a:r>
            <a:endParaRPr lang="en-US" altLang="zh-CN" dirty="0" smtClean="0"/>
          </a:p>
        </p:txBody>
      </p:sp>
      <p:sp>
        <p:nvSpPr>
          <p:cNvPr id="7" name="流程图: 预定义过程 6"/>
          <p:cNvSpPr/>
          <p:nvPr/>
        </p:nvSpPr>
        <p:spPr>
          <a:xfrm>
            <a:off x="6186488" y="3546873"/>
            <a:ext cx="1471612" cy="942974"/>
          </a:xfrm>
          <a:prstGeom prst="flowChartPredefined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符号编码表</a:t>
            </a:r>
            <a:endParaRPr lang="zh-CN" altLang="en-US" dirty="0"/>
          </a:p>
        </p:txBody>
      </p:sp>
      <p:sp>
        <p:nvSpPr>
          <p:cNvPr id="8" name="剪去对角的矩形 7"/>
          <p:cNvSpPr/>
          <p:nvPr/>
        </p:nvSpPr>
        <p:spPr>
          <a:xfrm>
            <a:off x="659604" y="5404241"/>
            <a:ext cx="1600200" cy="800101"/>
          </a:xfrm>
          <a:prstGeom prst="snip2Diag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smtClean="0"/>
              <a:t>错误列表</a:t>
            </a:r>
            <a:endParaRPr lang="zh-CN" altLang="en-US" dirty="0"/>
          </a:p>
        </p:txBody>
      </p:sp>
      <p:sp>
        <p:nvSpPr>
          <p:cNvPr id="9" name="剪去对角的矩形 8"/>
          <p:cNvSpPr/>
          <p:nvPr/>
        </p:nvSpPr>
        <p:spPr>
          <a:xfrm>
            <a:off x="3231354" y="5129212"/>
            <a:ext cx="1995488" cy="885825"/>
          </a:xfrm>
          <a:prstGeom prst="snip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3200" dirty="0" smtClean="0"/>
              <a:t>符号表</a:t>
            </a:r>
            <a:endParaRPr lang="zh-CN" altLang="en-US" sz="3200" dirty="0"/>
          </a:p>
        </p:txBody>
      </p:sp>
      <p:sp>
        <p:nvSpPr>
          <p:cNvPr id="10" name="矩形 9"/>
          <p:cNvSpPr/>
          <p:nvPr/>
        </p:nvSpPr>
        <p:spPr>
          <a:xfrm>
            <a:off x="5750718" y="5129212"/>
            <a:ext cx="1564481" cy="95726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单词着色</a:t>
            </a:r>
            <a:endParaRPr lang="en-US" altLang="zh-CN" dirty="0" smtClean="0"/>
          </a:p>
        </p:txBody>
      </p:sp>
      <p:sp>
        <p:nvSpPr>
          <p:cNvPr id="11" name="流程图: 终止 10"/>
          <p:cNvSpPr/>
          <p:nvPr/>
        </p:nvSpPr>
        <p:spPr>
          <a:xfrm>
            <a:off x="7658100" y="5286374"/>
            <a:ext cx="1300163" cy="642937"/>
          </a:xfrm>
          <a:prstGeom prst="flowChartTerminator">
            <a:avLst/>
          </a:prstGeom>
          <a:solidFill>
            <a:schemeClr val="accent4">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输出</a:t>
            </a:r>
            <a:endParaRPr lang="zh-CN" altLang="en-US" dirty="0"/>
          </a:p>
        </p:txBody>
      </p:sp>
      <p:sp>
        <p:nvSpPr>
          <p:cNvPr id="13" name="上下箭头 12"/>
          <p:cNvSpPr/>
          <p:nvPr/>
        </p:nvSpPr>
        <p:spPr>
          <a:xfrm>
            <a:off x="4039790" y="2857501"/>
            <a:ext cx="378616" cy="689372"/>
          </a:xfrm>
          <a:prstGeom prst="up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4" name="右箭头 13"/>
          <p:cNvSpPr/>
          <p:nvPr/>
        </p:nvSpPr>
        <p:spPr>
          <a:xfrm>
            <a:off x="2643188" y="692943"/>
            <a:ext cx="628650" cy="30003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2" name="下箭头 21"/>
          <p:cNvSpPr/>
          <p:nvPr/>
        </p:nvSpPr>
        <p:spPr>
          <a:xfrm rot="2664162">
            <a:off x="2513292" y="4332952"/>
            <a:ext cx="388369" cy="1328737"/>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3" name="下箭头 22"/>
          <p:cNvSpPr/>
          <p:nvPr/>
        </p:nvSpPr>
        <p:spPr>
          <a:xfrm>
            <a:off x="4039790" y="4504136"/>
            <a:ext cx="378616" cy="625076"/>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4" name="右箭头 23"/>
          <p:cNvSpPr/>
          <p:nvPr/>
        </p:nvSpPr>
        <p:spPr>
          <a:xfrm>
            <a:off x="5220888" y="5447104"/>
            <a:ext cx="607221" cy="35718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5" name="下箭头 24"/>
          <p:cNvSpPr/>
          <p:nvPr/>
        </p:nvSpPr>
        <p:spPr>
          <a:xfrm rot="5400000">
            <a:off x="5496828" y="3568222"/>
            <a:ext cx="465082" cy="914564"/>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6" name="下箭头 25"/>
          <p:cNvSpPr/>
          <p:nvPr/>
        </p:nvSpPr>
        <p:spPr>
          <a:xfrm>
            <a:off x="4029071" y="1275162"/>
            <a:ext cx="389335" cy="639371"/>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7" name="右箭头 26"/>
          <p:cNvSpPr/>
          <p:nvPr/>
        </p:nvSpPr>
        <p:spPr>
          <a:xfrm>
            <a:off x="7315199" y="5461399"/>
            <a:ext cx="342901" cy="292889"/>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09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ppt_x"/>
                                          </p:val>
                                        </p:tav>
                                        <p:tav tm="100000">
                                          <p:val>
                                            <p:strVal val="#ppt_x"/>
                                          </p:val>
                                        </p:tav>
                                      </p:tavLst>
                                    </p:anim>
                                    <p:anim calcmode="lin" valueType="num">
                                      <p:cBhvr additive="base">
                                        <p:cTn id="40" dur="1000" fill="hold"/>
                                        <p:tgtEl>
                                          <p:spTgt spid="11"/>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000" fill="hold"/>
                                        <p:tgtEl>
                                          <p:spTgt spid="13"/>
                                        </p:tgtEl>
                                        <p:attrNameLst>
                                          <p:attrName>ppt_x</p:attrName>
                                        </p:attrNameLst>
                                      </p:cBhvr>
                                      <p:tavLst>
                                        <p:tav tm="0">
                                          <p:val>
                                            <p:strVal val="#ppt_x"/>
                                          </p:val>
                                        </p:tav>
                                        <p:tav tm="100000">
                                          <p:val>
                                            <p:strVal val="#ppt_x"/>
                                          </p:val>
                                        </p:tav>
                                      </p:tavLst>
                                    </p:anim>
                                    <p:anim calcmode="lin" valueType="num">
                                      <p:cBhvr additive="base">
                                        <p:cTn id="44" dur="1000" fill="hold"/>
                                        <p:tgtEl>
                                          <p:spTgt spid="13"/>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0" fill="hold"/>
                                        <p:tgtEl>
                                          <p:spTgt spid="14"/>
                                        </p:tgtEl>
                                        <p:attrNameLst>
                                          <p:attrName>ppt_x</p:attrName>
                                        </p:attrNameLst>
                                      </p:cBhvr>
                                      <p:tavLst>
                                        <p:tav tm="0">
                                          <p:val>
                                            <p:strVal val="#ppt_x"/>
                                          </p:val>
                                        </p:tav>
                                        <p:tav tm="100000">
                                          <p:val>
                                            <p:strVal val="#ppt_x"/>
                                          </p:val>
                                        </p:tav>
                                      </p:tavLst>
                                    </p:anim>
                                    <p:anim calcmode="lin" valueType="num">
                                      <p:cBhvr additive="base">
                                        <p:cTn id="48" dur="10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fill="hold"/>
                                        <p:tgtEl>
                                          <p:spTgt spid="22"/>
                                        </p:tgtEl>
                                        <p:attrNameLst>
                                          <p:attrName>ppt_x</p:attrName>
                                        </p:attrNameLst>
                                      </p:cBhvr>
                                      <p:tavLst>
                                        <p:tav tm="0">
                                          <p:val>
                                            <p:strVal val="#ppt_x"/>
                                          </p:val>
                                        </p:tav>
                                        <p:tav tm="100000">
                                          <p:val>
                                            <p:strVal val="#ppt_x"/>
                                          </p:val>
                                        </p:tav>
                                      </p:tavLst>
                                    </p:anim>
                                    <p:anim calcmode="lin" valueType="num">
                                      <p:cBhvr additive="base">
                                        <p:cTn id="52" dur="1000" fill="hold"/>
                                        <p:tgtEl>
                                          <p:spTgt spid="22"/>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1000" fill="hold"/>
                                        <p:tgtEl>
                                          <p:spTgt spid="23"/>
                                        </p:tgtEl>
                                        <p:attrNameLst>
                                          <p:attrName>ppt_x</p:attrName>
                                        </p:attrNameLst>
                                      </p:cBhvr>
                                      <p:tavLst>
                                        <p:tav tm="0">
                                          <p:val>
                                            <p:strVal val="#ppt_x"/>
                                          </p:val>
                                        </p:tav>
                                        <p:tav tm="100000">
                                          <p:val>
                                            <p:strVal val="#ppt_x"/>
                                          </p:val>
                                        </p:tav>
                                      </p:tavLst>
                                    </p:anim>
                                    <p:anim calcmode="lin" valueType="num">
                                      <p:cBhvr additive="base">
                                        <p:cTn id="56" dur="1000" fill="hold"/>
                                        <p:tgtEl>
                                          <p:spTgt spid="23"/>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1000" fill="hold"/>
                                        <p:tgtEl>
                                          <p:spTgt spid="24"/>
                                        </p:tgtEl>
                                        <p:attrNameLst>
                                          <p:attrName>ppt_x</p:attrName>
                                        </p:attrNameLst>
                                      </p:cBhvr>
                                      <p:tavLst>
                                        <p:tav tm="0">
                                          <p:val>
                                            <p:strVal val="#ppt_x"/>
                                          </p:val>
                                        </p:tav>
                                        <p:tav tm="100000">
                                          <p:val>
                                            <p:strVal val="#ppt_x"/>
                                          </p:val>
                                        </p:tav>
                                      </p:tavLst>
                                    </p:anim>
                                    <p:anim calcmode="lin" valueType="num">
                                      <p:cBhvr additive="base">
                                        <p:cTn id="60" dur="1000" fill="hold"/>
                                        <p:tgtEl>
                                          <p:spTgt spid="24"/>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1000" fill="hold"/>
                                        <p:tgtEl>
                                          <p:spTgt spid="25"/>
                                        </p:tgtEl>
                                        <p:attrNameLst>
                                          <p:attrName>ppt_x</p:attrName>
                                        </p:attrNameLst>
                                      </p:cBhvr>
                                      <p:tavLst>
                                        <p:tav tm="0">
                                          <p:val>
                                            <p:strVal val="#ppt_x"/>
                                          </p:val>
                                        </p:tav>
                                        <p:tav tm="100000">
                                          <p:val>
                                            <p:strVal val="#ppt_x"/>
                                          </p:val>
                                        </p:tav>
                                      </p:tavLst>
                                    </p:anim>
                                    <p:anim calcmode="lin" valueType="num">
                                      <p:cBhvr additive="base">
                                        <p:cTn id="64" dur="1000" fill="hold"/>
                                        <p:tgtEl>
                                          <p:spTgt spid="25"/>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1000" fill="hold"/>
                                        <p:tgtEl>
                                          <p:spTgt spid="26"/>
                                        </p:tgtEl>
                                        <p:attrNameLst>
                                          <p:attrName>ppt_x</p:attrName>
                                        </p:attrNameLst>
                                      </p:cBhvr>
                                      <p:tavLst>
                                        <p:tav tm="0">
                                          <p:val>
                                            <p:strVal val="#ppt_x"/>
                                          </p:val>
                                        </p:tav>
                                        <p:tav tm="100000">
                                          <p:val>
                                            <p:strVal val="#ppt_x"/>
                                          </p:val>
                                        </p:tav>
                                      </p:tavLst>
                                    </p:anim>
                                    <p:anim calcmode="lin" valueType="num">
                                      <p:cBhvr additive="base">
                                        <p:cTn id="68" dur="1000" fill="hold"/>
                                        <p:tgtEl>
                                          <p:spTgt spid="26"/>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1000" fill="hold"/>
                                        <p:tgtEl>
                                          <p:spTgt spid="27"/>
                                        </p:tgtEl>
                                        <p:attrNameLst>
                                          <p:attrName>ppt_x</p:attrName>
                                        </p:attrNameLst>
                                      </p:cBhvr>
                                      <p:tavLst>
                                        <p:tav tm="0">
                                          <p:val>
                                            <p:strVal val="#ppt_x"/>
                                          </p:val>
                                        </p:tav>
                                        <p:tav tm="100000">
                                          <p:val>
                                            <p:strVal val="#ppt_x"/>
                                          </p:val>
                                        </p:tav>
                                      </p:tavLst>
                                    </p:anim>
                                    <p:anim calcmode="lin" valueType="num">
                                      <p:cBhvr additive="base">
                                        <p:cTn id="72"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3" grpId="0" animBg="1"/>
      <p:bldP spid="14" grpId="0" animBg="1"/>
      <p:bldP spid="22" grpId="0" animBg="1"/>
      <p:bldP spid="23" grpId="0" animBg="1"/>
      <p:bldP spid="24"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3</a:t>
            </a:r>
            <a:endParaRPr kumimoji="1" lang="zh-CN" altLang="en-US" sz="8799" b="1" dirty="0">
              <a:solidFill>
                <a:srgbClr val="1D1D1D"/>
              </a:solidFill>
              <a:ea typeface="宋体"/>
            </a:endParaRPr>
          </a:p>
        </p:txBody>
      </p:sp>
      <p:sp>
        <p:nvSpPr>
          <p:cNvPr id="7" name="文本框 6"/>
          <p:cNvSpPr txBox="1"/>
          <p:nvPr/>
        </p:nvSpPr>
        <p:spPr>
          <a:xfrm>
            <a:off x="1551156" y="4033453"/>
            <a:ext cx="4493538" cy="830868"/>
          </a:xfrm>
          <a:prstGeom prst="rect">
            <a:avLst/>
          </a:prstGeom>
          <a:noFill/>
        </p:spPr>
        <p:txBody>
          <a:bodyPr wrap="none" rtlCol="0">
            <a:spAutoFit/>
          </a:bodyPr>
          <a:lstStyle/>
          <a:p>
            <a:r>
              <a:rPr kumimoji="1" lang="zh-CN" altLang="en-US" sz="4799" dirty="0" smtClean="0">
                <a:solidFill>
                  <a:srgbClr val="1D1D1D"/>
                </a:solidFill>
                <a:latin typeface="Microsoft YaHei" charset="0"/>
                <a:ea typeface="Microsoft YaHei" charset="0"/>
                <a:cs typeface="Microsoft YaHei" charset="0"/>
              </a:rPr>
              <a:t>数据结构与优化</a:t>
            </a:r>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4938932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00062" y="307687"/>
            <a:ext cx="2628900" cy="584775"/>
          </a:xfrm>
          <a:prstGeom prst="rect">
            <a:avLst/>
          </a:prstGeom>
          <a:noFill/>
        </p:spPr>
        <p:txBody>
          <a:bodyPr wrap="square" rtlCol="0">
            <a:spAutoFit/>
          </a:bodyPr>
          <a:lstStyle/>
          <a:p>
            <a:r>
              <a:rPr lang="zh-CN" altLang="en-US" sz="3200" b="1" dirty="0" smtClean="0">
                <a:solidFill>
                  <a:schemeClr val="bg1"/>
                </a:solidFill>
              </a:rPr>
              <a:t>关键数据结构</a:t>
            </a:r>
            <a:endParaRPr lang="zh-CN" altLang="en-US" sz="3200" b="1" dirty="0">
              <a:solidFill>
                <a:schemeClr val="bg1"/>
              </a:solidFill>
            </a:endParaRPr>
          </a:p>
        </p:txBody>
      </p:sp>
      <p:sp>
        <p:nvSpPr>
          <p:cNvPr id="30" name="文本框 29"/>
          <p:cNvSpPr txBox="1"/>
          <p:nvPr/>
        </p:nvSpPr>
        <p:spPr>
          <a:xfrm>
            <a:off x="471486" y="1713489"/>
            <a:ext cx="4457701" cy="4524315"/>
          </a:xfrm>
          <a:prstGeom prst="rect">
            <a:avLst/>
          </a:prstGeom>
          <a:noFill/>
        </p:spPr>
        <p:txBody>
          <a:bodyPr wrap="square" rtlCol="0">
            <a:spAutoFit/>
          </a:bodyPr>
          <a:lstStyle/>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dynamicstr</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int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len</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char*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dynamicstr</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动态字符串</a:t>
            </a:r>
            <a:endParaRPr lang="en-US" altLang="zh-CN" dirty="0">
              <a:latin typeface="Meiryo UI" panose="020B0604030504040204" pitchFamily="34" charset="-128"/>
              <a:ea typeface="Meiryo UI" panose="020B0604030504040204" pitchFamily="34" charset="-128"/>
              <a:cs typeface="Meiryo UI" panose="020B0604030504040204" pitchFamily="34" charset="-128"/>
            </a:endParaRPr>
          </a:p>
          <a:p>
            <a:endParaRPr lang="zh-CN" altLang="en-US" dirty="0">
              <a:latin typeface="Meiryo UI" panose="020B0604030504040204" pitchFamily="34" charset="-128"/>
              <a:ea typeface="Meiryo UI" panose="020B0604030504040204" pitchFamily="34" charset="-128"/>
              <a:cs typeface="Meiryo UI" panose="020B0604030504040204" pitchFamily="34" charset="-128"/>
            </a:endParaRP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unsigned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int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tokencode</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 next;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dynamicstr</a:t>
            </a:r>
            <a:r>
              <a:rPr lang="en-US" altLang="zh-CN" dirty="0">
                <a:latin typeface="Meiryo UI" panose="020B0604030504040204" pitchFamily="34" charset="-128"/>
                <a:ea typeface="Meiryo UI" panose="020B0604030504040204" pitchFamily="34" charset="-128"/>
                <a:cs typeface="Meiryo UI" panose="020B0604030504040204" pitchFamily="34" charset="-128"/>
              </a:rPr>
              <a:t> *word;</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a:t>
            </a:r>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哈希表</a:t>
            </a:r>
            <a:endParaRPr lang="en-US" altLang="zh-CN" dirty="0">
              <a:latin typeface="Meiryo UI" panose="020B0604030504040204" pitchFamily="34" charset="-128"/>
              <a:ea typeface="Meiryo UI" panose="020B0604030504040204" pitchFamily="34" charset="-128"/>
              <a:cs typeface="Meiryo UI" panose="020B0604030504040204" pitchFamily="34" charset="-128"/>
            </a:endParaRPr>
          </a:p>
          <a:p>
            <a:endParaRPr lang="zh-CN" altLang="en-US" dirty="0">
              <a:latin typeface="MS UI Gothic" panose="020B0600070205080204" pitchFamily="34" charset="-128"/>
              <a:ea typeface="MS UI Gothic" panose="020B0600070205080204" pitchFamily="34" charset="-128"/>
            </a:endParaRPr>
          </a:p>
          <a:p>
            <a:endParaRPr lang="zh-CN" altLang="en-US" dirty="0">
              <a:latin typeface="MS UI Gothic" panose="020B0600070205080204" pitchFamily="34" charset="-128"/>
              <a:ea typeface="MS UI Gothic" panose="020B0600070205080204" pitchFamily="34" charset="-128"/>
            </a:endParaRPr>
          </a:p>
        </p:txBody>
      </p:sp>
      <p:sp>
        <p:nvSpPr>
          <p:cNvPr id="31" name="文本框 30"/>
          <p:cNvSpPr txBox="1"/>
          <p:nvPr/>
        </p:nvSpPr>
        <p:spPr>
          <a:xfrm>
            <a:off x="5043486" y="1725752"/>
            <a:ext cx="3943351" cy="3785652"/>
          </a:xfrm>
          <a:prstGeom prst="rect">
            <a:avLst/>
          </a:prstGeom>
          <a:noFill/>
        </p:spPr>
        <p:txBody>
          <a:bodyPr wrap="square" rtlCol="0">
            <a:spAutoFit/>
          </a:bodyPr>
          <a:lstStyle/>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wordlist {</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hashkey</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wordlist *next;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}wordlist</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单词列表</a:t>
            </a:r>
            <a:endParaRPr lang="en-US" altLang="zh-CN" dirty="0">
              <a:latin typeface="Meiryo UI" panose="020B0604030504040204" pitchFamily="34" charset="-128"/>
              <a:ea typeface="Meiryo UI" panose="020B0604030504040204" pitchFamily="34" charset="-128"/>
              <a:cs typeface="Meiryo UI" panose="020B0604030504040204" pitchFamily="34" charset="-128"/>
            </a:endParaRPr>
          </a:p>
          <a:p>
            <a:endParaRPr lang="zh-CN" altLang="en-US" dirty="0">
              <a:latin typeface="Meiryo UI" panose="020B0604030504040204" pitchFamily="34" charset="-128"/>
              <a:ea typeface="Meiryo UI" panose="020B0604030504040204" pitchFamily="34" charset="-128"/>
              <a:cs typeface="Meiryo UI" panose="020B0604030504040204" pitchFamily="34" charset="-128"/>
            </a:endParaRP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typedef</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errorlist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wordhash</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hashkey</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int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linenum</a:t>
            </a:r>
            <a:r>
              <a:rPr lang="en-US" altLang="zh-CN" dirty="0">
                <a:latin typeface="Meiryo UI" panose="020B0604030504040204" pitchFamily="34" charset="-128"/>
                <a:ea typeface="Meiryo UI" panose="020B0604030504040204" pitchFamily="34" charset="-128"/>
                <a:cs typeface="Meiryo UI" panose="020B0604030504040204" pitchFamily="34" charset="-128"/>
              </a:rPr>
              <a:t>;</a:t>
            </a:r>
          </a:p>
          <a:p>
            <a:r>
              <a:rPr lang="en-US" altLang="zh-CN" dirty="0" err="1">
                <a:latin typeface="Meiryo UI" panose="020B0604030504040204" pitchFamily="34" charset="-128"/>
                <a:ea typeface="Meiryo UI" panose="020B0604030504040204" pitchFamily="34" charset="-128"/>
                <a:cs typeface="Meiryo UI" panose="020B0604030504040204" pitchFamily="34" charset="-128"/>
              </a:rPr>
              <a:t>struct</a:t>
            </a:r>
            <a:r>
              <a:rPr lang="en-US" altLang="zh-CN" dirty="0">
                <a:latin typeface="Meiryo UI" panose="020B0604030504040204" pitchFamily="34" charset="-128"/>
                <a:ea typeface="Meiryo UI" panose="020B0604030504040204" pitchFamily="34" charset="-128"/>
                <a:cs typeface="Meiryo UI" panose="020B0604030504040204" pitchFamily="34" charset="-128"/>
              </a:rPr>
              <a:t> </a:t>
            </a:r>
            <a:r>
              <a:rPr lang="en-US" altLang="zh-CN" dirty="0" err="1">
                <a:latin typeface="Meiryo UI" panose="020B0604030504040204" pitchFamily="34" charset="-128"/>
                <a:ea typeface="Meiryo UI" panose="020B0604030504040204" pitchFamily="34" charset="-128"/>
                <a:cs typeface="Meiryo UI" panose="020B0604030504040204" pitchFamily="34" charset="-128"/>
              </a:rPr>
              <a:t>errorlist</a:t>
            </a:r>
            <a:r>
              <a:rPr lang="en-US" altLang="zh-CN" dirty="0">
                <a:latin typeface="Meiryo UI" panose="020B0604030504040204" pitchFamily="34" charset="-128"/>
                <a:ea typeface="Meiryo UI" panose="020B0604030504040204" pitchFamily="34" charset="-128"/>
                <a:cs typeface="Meiryo UI" panose="020B0604030504040204" pitchFamily="34" charset="-128"/>
              </a:rPr>
              <a:t>* next;</a:t>
            </a:r>
          </a:p>
          <a:p>
            <a:r>
              <a:rPr lang="en-US" altLang="zh-CN" dirty="0">
                <a:latin typeface="Meiryo UI" panose="020B0604030504040204" pitchFamily="34" charset="-128"/>
                <a:ea typeface="Meiryo UI" panose="020B0604030504040204" pitchFamily="34" charset="-128"/>
                <a:cs typeface="Meiryo UI" panose="020B0604030504040204" pitchFamily="34" charset="-128"/>
              </a:rPr>
              <a:t>}</a:t>
            </a:r>
            <a:r>
              <a:rPr lang="en-US" altLang="zh-CN" dirty="0" err="1">
                <a:latin typeface="Meiryo UI" panose="020B0604030504040204" pitchFamily="34" charset="-128"/>
                <a:ea typeface="Meiryo UI" panose="020B0604030504040204" pitchFamily="34" charset="-128"/>
                <a:cs typeface="Meiryo UI" panose="020B0604030504040204" pitchFamily="34" charset="-128"/>
              </a:rPr>
              <a:t>errorlist</a:t>
            </a:r>
            <a:r>
              <a:rPr lang="en-US" altLang="zh-CN" dirty="0" smtClean="0">
                <a:latin typeface="Meiryo UI" panose="020B0604030504040204" pitchFamily="34" charset="-128"/>
                <a:ea typeface="Meiryo UI" panose="020B0604030504040204" pitchFamily="34" charset="-128"/>
                <a:cs typeface="Meiryo UI" panose="020B0604030504040204" pitchFamily="34" charset="-128"/>
              </a:rPr>
              <a:t>;	//</a:t>
            </a:r>
            <a:r>
              <a:rPr lang="zh-CN" altLang="en-US" dirty="0" smtClean="0">
                <a:latin typeface="Meiryo UI" panose="020B0604030504040204" pitchFamily="34" charset="-128"/>
                <a:ea typeface="Meiryo UI" panose="020B0604030504040204" pitchFamily="34" charset="-128"/>
                <a:cs typeface="Meiryo UI" panose="020B0604030504040204" pitchFamily="34" charset="-128"/>
              </a:rPr>
              <a:t>错误列表</a:t>
            </a:r>
            <a:endParaRPr lang="zh-CN" altLang="en-US" dirty="0">
              <a:latin typeface="Meiryo UI" panose="020B0604030504040204" pitchFamily="34" charset="-128"/>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408456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64476" y="803032"/>
            <a:ext cx="5128617" cy="514283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上箭头 2"/>
          <p:cNvSpPr/>
          <p:nvPr/>
        </p:nvSpPr>
        <p:spPr>
          <a:xfrm rot="10800000">
            <a:off x="1007880" y="1440334"/>
            <a:ext cx="1099625" cy="2095949"/>
          </a:xfrm>
          <a:prstGeom prst="upArrow">
            <a:avLst/>
          </a:prstGeom>
          <a:gradFill>
            <a:gsLst>
              <a:gs pos="0">
                <a:schemeClr val="bg1">
                  <a:alpha val="66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6" name="矩形 5"/>
          <p:cNvSpPr/>
          <p:nvPr/>
        </p:nvSpPr>
        <p:spPr>
          <a:xfrm>
            <a:off x="399740" y="4440849"/>
            <a:ext cx="2864982" cy="1559566"/>
          </a:xfrm>
          <a:prstGeom prst="rect">
            <a:avLst/>
          </a:prstGeom>
          <a:effectLst/>
        </p:spPr>
        <p:txBody>
          <a:bodyPr wrap="square" lIns="91412" tIns="45706" rIns="91412" bIns="45706">
            <a:spAutoFit/>
          </a:bodyPr>
          <a:lstStyle/>
          <a:p>
            <a:pPr>
              <a:lnSpc>
                <a:spcPct val="150000"/>
              </a:lnSpc>
              <a:spcBef>
                <a:spcPts val="600"/>
              </a:spcBef>
            </a:pPr>
            <a:r>
              <a:rPr lang="zh-CN" altLang="en-US" sz="3200" dirty="0" smtClean="0">
                <a:solidFill>
                  <a:schemeClr val="bg1"/>
                </a:solidFill>
                <a:latin typeface="Microsoft YaHei" charset="0"/>
                <a:ea typeface="Microsoft YaHei" charset="0"/>
                <a:cs typeface="Microsoft YaHei" charset="0"/>
              </a:rPr>
              <a:t>节省存储空间</a:t>
            </a:r>
            <a:endParaRPr lang="en-US" altLang="zh-CN" sz="3200" dirty="0" smtClean="0">
              <a:solidFill>
                <a:schemeClr val="bg1"/>
              </a:solidFill>
              <a:latin typeface="Microsoft YaHei" charset="0"/>
              <a:ea typeface="Microsoft YaHei" charset="0"/>
              <a:cs typeface="Microsoft YaHei" charset="0"/>
            </a:endParaRPr>
          </a:p>
          <a:p>
            <a:pPr>
              <a:lnSpc>
                <a:spcPct val="150000"/>
              </a:lnSpc>
              <a:spcBef>
                <a:spcPts val="600"/>
              </a:spcBef>
            </a:pPr>
            <a:r>
              <a:rPr lang="zh-CN" altLang="en-US" sz="3200" dirty="0">
                <a:solidFill>
                  <a:schemeClr val="bg1"/>
                </a:solidFill>
                <a:latin typeface="Microsoft YaHei" charset="0"/>
                <a:ea typeface="Microsoft YaHei" charset="0"/>
                <a:cs typeface="Microsoft YaHei" charset="0"/>
              </a:rPr>
              <a:t>提高</a:t>
            </a:r>
            <a:r>
              <a:rPr lang="zh-CN" altLang="en-US" sz="3200" dirty="0" smtClean="0">
                <a:solidFill>
                  <a:schemeClr val="bg1"/>
                </a:solidFill>
                <a:latin typeface="Microsoft YaHei" charset="0"/>
                <a:ea typeface="Microsoft YaHei" charset="0"/>
                <a:cs typeface="Microsoft YaHei" charset="0"/>
              </a:rPr>
              <a:t>查询速率</a:t>
            </a:r>
            <a:endParaRPr lang="en-US" altLang="zh-CN" sz="3200" dirty="0">
              <a:solidFill>
                <a:schemeClr val="bg1"/>
              </a:solidFill>
              <a:latin typeface="Microsoft YaHei" charset="0"/>
              <a:ea typeface="Microsoft YaHei" charset="0"/>
              <a:cs typeface="Microsoft YaHei" charset="0"/>
            </a:endParaRPr>
          </a:p>
        </p:txBody>
      </p:sp>
      <p:sp>
        <p:nvSpPr>
          <p:cNvPr id="7" name="TextBox 56"/>
          <p:cNvSpPr txBox="1"/>
          <p:nvPr/>
        </p:nvSpPr>
        <p:spPr>
          <a:xfrm>
            <a:off x="250535" y="3788865"/>
            <a:ext cx="3713941" cy="646303"/>
          </a:xfrm>
          <a:prstGeom prst="rect">
            <a:avLst/>
          </a:prstGeom>
          <a:noFill/>
          <a:effectLst/>
        </p:spPr>
        <p:txBody>
          <a:bodyPr wrap="square" lIns="91412" tIns="45706" rIns="91412" bIns="45706"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a:r>
              <a:rPr lang="en-US" altLang="zh-CN" sz="3600" b="1" dirty="0" smtClean="0">
                <a:solidFill>
                  <a:srgbClr val="404040"/>
                </a:solidFill>
                <a:effectLst/>
                <a:latin typeface="+mn-lt"/>
              </a:rPr>
              <a:t>Hash</a:t>
            </a:r>
            <a:r>
              <a:rPr lang="zh-CN" altLang="en-US" sz="3600" b="1" dirty="0" smtClean="0">
                <a:solidFill>
                  <a:srgbClr val="404040"/>
                </a:solidFill>
                <a:effectLst/>
                <a:latin typeface="+mn-lt"/>
              </a:rPr>
              <a:t>表存储结果</a:t>
            </a:r>
            <a:endParaRPr lang="zh-CN" altLang="en-US" sz="3600" b="1" dirty="0">
              <a:solidFill>
                <a:srgbClr val="404040"/>
              </a:solidFill>
              <a:effectLst/>
              <a:latin typeface="+mn-lt"/>
            </a:endParaRPr>
          </a:p>
        </p:txBody>
      </p:sp>
      <p:sp>
        <p:nvSpPr>
          <p:cNvPr id="13" name="文本框 12"/>
          <p:cNvSpPr txBox="1"/>
          <p:nvPr/>
        </p:nvSpPr>
        <p:spPr>
          <a:xfrm>
            <a:off x="500404" y="418312"/>
            <a:ext cx="2800350" cy="769441"/>
          </a:xfrm>
          <a:prstGeom prst="rect">
            <a:avLst/>
          </a:prstGeom>
          <a:noFill/>
        </p:spPr>
        <p:txBody>
          <a:bodyPr wrap="square" rtlCol="0">
            <a:spAutoFit/>
          </a:bodyPr>
          <a:lstStyle/>
          <a:p>
            <a:r>
              <a:rPr lang="zh-CN" altLang="en-US" sz="4400" b="1" dirty="0" smtClean="0">
                <a:solidFill>
                  <a:schemeClr val="bg1"/>
                </a:solidFill>
              </a:rPr>
              <a:t>优化</a:t>
            </a:r>
            <a:endParaRPr lang="zh-CN" altLang="en-US" sz="4400" b="1" dirty="0">
              <a:solidFill>
                <a:schemeClr val="bg1"/>
              </a:solidFill>
            </a:endParaRPr>
          </a:p>
        </p:txBody>
      </p:sp>
      <p:sp>
        <p:nvSpPr>
          <p:cNvPr id="11" name="文本框 10"/>
          <p:cNvSpPr txBox="1"/>
          <p:nvPr/>
        </p:nvSpPr>
        <p:spPr>
          <a:xfrm>
            <a:off x="4064505" y="1485038"/>
            <a:ext cx="5129212" cy="4093428"/>
          </a:xfrm>
          <a:prstGeom prst="rect">
            <a:avLst/>
          </a:prstGeom>
          <a:noFill/>
        </p:spPr>
        <p:txBody>
          <a:bodyPr wrap="square" rtlCol="0">
            <a:spAutoFit/>
          </a:bodyPr>
          <a:lstStyle/>
          <a:p>
            <a:r>
              <a:rPr lang="en-US" altLang="zh-CN" sz="2000" dirty="0">
                <a:solidFill>
                  <a:schemeClr val="accent4">
                    <a:lumMod val="60000"/>
                    <a:lumOff val="40000"/>
                  </a:schemeClr>
                </a:solidFill>
              </a:rPr>
              <a:t>#define MAXKEY </a:t>
            </a:r>
            <a:r>
              <a:rPr lang="en-US" altLang="zh-CN" sz="2000" dirty="0" smtClean="0">
                <a:solidFill>
                  <a:schemeClr val="accent4">
                    <a:lumMod val="60000"/>
                    <a:lumOff val="40000"/>
                  </a:schemeClr>
                </a:solidFill>
              </a:rPr>
              <a:t>4096</a:t>
            </a:r>
          </a:p>
          <a:p>
            <a:endPar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unsigned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BKDRHash</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dynamicstr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endPar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unsigned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seed = 131; </a:t>
            </a:r>
            <a:endPar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unsigned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hash = 0;</a:t>
            </a:r>
          </a:p>
          <a:p>
            <a:endParaRPr lang="zh-CN" altLang="en-US" sz="2000" dirty="0">
              <a:solidFill>
                <a:schemeClr val="accent6">
                  <a:lumMod val="60000"/>
                  <a:lumOff val="40000"/>
                </a:schemeClr>
              </a:solidFill>
              <a:latin typeface="Ebrima" panose="02000000000000000000" pitchFamily="2" charset="0"/>
              <a:ea typeface="DFKai-SB" panose="03000509000000000000" pitchFamily="65" charset="-12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for </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int</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 0;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&lt;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-&gt;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len;i</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endPar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endParaRPr>
          </a:p>
          <a:p>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hash </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hash * seed + </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-&gt;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str</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r>
              <a:rPr lang="en-US" altLang="zh-CN" sz="2000" dirty="0" err="1">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i</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a:t>
            </a:r>
            <a:endParaRPr lang="zh-CN" altLang="en-US" sz="2000" dirty="0">
              <a:solidFill>
                <a:schemeClr val="accent6">
                  <a:lumMod val="60000"/>
                  <a:lumOff val="40000"/>
                </a:schemeClr>
              </a:solidFill>
              <a:latin typeface="Ebrima" panose="02000000000000000000" pitchFamily="2" charset="0"/>
              <a:ea typeface="DFKai-SB" panose="03000509000000000000" pitchFamily="65" charset="-120"/>
              <a:cs typeface="Ebrima" panose="02000000000000000000" pitchFamily="2" charset="0"/>
            </a:endParaRPr>
          </a:p>
          <a:p>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  return </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(hash &amp; 0x7FFFFFFF) % </a:t>
            </a:r>
            <a:r>
              <a:rPr lang="en-US" altLang="zh-CN" sz="2000" dirty="0" smtClean="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MAXKEY</a:t>
            </a:r>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p>
          <a:p>
            <a:r>
              <a:rPr lang="en-US" altLang="zh-CN" sz="2000" dirty="0">
                <a:solidFill>
                  <a:schemeClr val="accent6">
                    <a:lumMod val="60000"/>
                    <a:lumOff val="40000"/>
                  </a:schemeClr>
                </a:solidFill>
                <a:latin typeface="Ebrima" panose="02000000000000000000" pitchFamily="2" charset="0"/>
                <a:ea typeface="Ebrima" panose="02000000000000000000" pitchFamily="2" charset="0"/>
                <a:cs typeface="Ebrima" panose="02000000000000000000" pitchFamily="2" charset="0"/>
              </a:rPr>
              <a:t>}</a:t>
            </a:r>
            <a:endParaRPr lang="zh-CN" altLang="en-US" sz="2000" dirty="0">
              <a:solidFill>
                <a:schemeClr val="accent6">
                  <a:lumMod val="60000"/>
                  <a:lumOff val="40000"/>
                </a:schemeClr>
              </a:solidFill>
              <a:latin typeface="Ebrima" panose="02000000000000000000" pitchFamily="2" charset="0"/>
              <a:ea typeface="DFKai-SB" panose="03000509000000000000" pitchFamily="65" charset="-120"/>
              <a:cs typeface="Ebrima" panose="02000000000000000000" pitchFamily="2" charset="0"/>
            </a:endParaRPr>
          </a:p>
        </p:txBody>
      </p:sp>
    </p:spTree>
    <p:extLst>
      <p:ext uri="{BB962C8B-B14F-4D97-AF65-F5344CB8AC3E}">
        <p14:creationId xmlns:p14="http://schemas.microsoft.com/office/powerpoint/2010/main" val="223246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8663" y="1457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0x000</a:t>
            </a:r>
            <a:endParaRPr lang="zh-CN" altLang="en-US" dirty="0"/>
          </a:p>
        </p:txBody>
      </p:sp>
      <p:sp>
        <p:nvSpPr>
          <p:cNvPr id="14" name="矩形 13"/>
          <p:cNvSpPr/>
          <p:nvPr/>
        </p:nvSpPr>
        <p:spPr>
          <a:xfrm>
            <a:off x="728657" y="4886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0x7FF</a:t>
            </a:r>
            <a:endParaRPr lang="zh-CN" altLang="en-US" dirty="0"/>
          </a:p>
        </p:txBody>
      </p:sp>
      <p:sp>
        <p:nvSpPr>
          <p:cNvPr id="15" name="矩形 14"/>
          <p:cNvSpPr/>
          <p:nvPr/>
        </p:nvSpPr>
        <p:spPr>
          <a:xfrm>
            <a:off x="728660" y="445770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0x7FE</a:t>
            </a:r>
            <a:endParaRPr lang="zh-CN" altLang="en-US" dirty="0"/>
          </a:p>
        </p:txBody>
      </p:sp>
      <p:sp>
        <p:nvSpPr>
          <p:cNvPr id="16" name="矩形 15"/>
          <p:cNvSpPr/>
          <p:nvPr/>
        </p:nvSpPr>
        <p:spPr>
          <a:xfrm>
            <a:off x="728663" y="40290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a:t>
            </a:r>
            <a:endParaRPr lang="zh-CN" altLang="en-US" dirty="0"/>
          </a:p>
        </p:txBody>
      </p:sp>
      <p:sp>
        <p:nvSpPr>
          <p:cNvPr id="17" name="矩形 16"/>
          <p:cNvSpPr/>
          <p:nvPr/>
        </p:nvSpPr>
        <p:spPr>
          <a:xfrm>
            <a:off x="728663" y="188595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0x001</a:t>
            </a:r>
            <a:endParaRPr lang="zh-CN" altLang="en-US" dirty="0"/>
          </a:p>
        </p:txBody>
      </p:sp>
      <p:sp>
        <p:nvSpPr>
          <p:cNvPr id="18" name="矩形 17"/>
          <p:cNvSpPr/>
          <p:nvPr/>
        </p:nvSpPr>
        <p:spPr>
          <a:xfrm>
            <a:off x="728663" y="31718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0x004</a:t>
            </a:r>
            <a:endParaRPr lang="zh-CN" altLang="en-US" dirty="0"/>
          </a:p>
        </p:txBody>
      </p:sp>
      <p:sp>
        <p:nvSpPr>
          <p:cNvPr id="19" name="矩形 18"/>
          <p:cNvSpPr/>
          <p:nvPr/>
        </p:nvSpPr>
        <p:spPr>
          <a:xfrm>
            <a:off x="728661" y="360045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0x005</a:t>
            </a:r>
            <a:endParaRPr lang="zh-CN" altLang="en-US" dirty="0"/>
          </a:p>
        </p:txBody>
      </p:sp>
      <p:sp>
        <p:nvSpPr>
          <p:cNvPr id="20" name="矩形 19"/>
          <p:cNvSpPr/>
          <p:nvPr/>
        </p:nvSpPr>
        <p:spPr>
          <a:xfrm>
            <a:off x="728656" y="2309811"/>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0x002</a:t>
            </a:r>
            <a:endParaRPr lang="zh-CN" altLang="en-US" dirty="0"/>
          </a:p>
        </p:txBody>
      </p:sp>
      <p:sp>
        <p:nvSpPr>
          <p:cNvPr id="21" name="矩形 20"/>
          <p:cNvSpPr/>
          <p:nvPr/>
        </p:nvSpPr>
        <p:spPr>
          <a:xfrm>
            <a:off x="728662" y="2743200"/>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0x003</a:t>
            </a:r>
            <a:endParaRPr lang="zh-CN" altLang="en-US" dirty="0"/>
          </a:p>
        </p:txBody>
      </p:sp>
      <p:sp>
        <p:nvSpPr>
          <p:cNvPr id="22" name="矩形 21"/>
          <p:cNvSpPr/>
          <p:nvPr/>
        </p:nvSpPr>
        <p:spPr>
          <a:xfrm>
            <a:off x="2624138" y="1457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2624132" y="4886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2624138" y="40290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a:t>
            </a:r>
            <a:endParaRPr lang="zh-CN" altLang="en-US" dirty="0"/>
          </a:p>
        </p:txBody>
      </p:sp>
      <p:sp>
        <p:nvSpPr>
          <p:cNvPr id="29" name="矩形 28"/>
          <p:cNvSpPr/>
          <p:nvPr/>
        </p:nvSpPr>
        <p:spPr>
          <a:xfrm>
            <a:off x="2624138" y="23145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2624131" y="3614738"/>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2" name="矩形 31"/>
          <p:cNvSpPr/>
          <p:nvPr/>
        </p:nvSpPr>
        <p:spPr>
          <a:xfrm>
            <a:off x="2624138" y="2767012"/>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4519613" y="23145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4519613" y="4029074"/>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cxnSp>
        <p:nvCxnSpPr>
          <p:cNvPr id="36" name="直接箭头连接符 35"/>
          <p:cNvCxnSpPr>
            <a:stCxn id="2" idx="3"/>
            <a:endCxn id="22" idx="1"/>
          </p:cNvCxnSpPr>
          <p:nvPr/>
        </p:nvCxnSpPr>
        <p:spPr>
          <a:xfrm>
            <a:off x="2286000" y="167163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直接箭头连接符 37"/>
          <p:cNvCxnSpPr>
            <a:stCxn id="20" idx="3"/>
            <a:endCxn id="29" idx="1"/>
          </p:cNvCxnSpPr>
          <p:nvPr/>
        </p:nvCxnSpPr>
        <p:spPr>
          <a:xfrm>
            <a:off x="2285993" y="2524124"/>
            <a:ext cx="338145" cy="4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直接箭头连接符 39"/>
          <p:cNvCxnSpPr>
            <a:stCxn id="21" idx="3"/>
            <a:endCxn id="32" idx="1"/>
          </p:cNvCxnSpPr>
          <p:nvPr/>
        </p:nvCxnSpPr>
        <p:spPr>
          <a:xfrm>
            <a:off x="2285999" y="2957513"/>
            <a:ext cx="338139" cy="23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直接箭头连接符 41"/>
          <p:cNvCxnSpPr>
            <a:stCxn id="29" idx="3"/>
            <a:endCxn id="33" idx="1"/>
          </p:cNvCxnSpPr>
          <p:nvPr/>
        </p:nvCxnSpPr>
        <p:spPr>
          <a:xfrm>
            <a:off x="4181475" y="252888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直接箭头连接符 43"/>
          <p:cNvCxnSpPr>
            <a:stCxn id="19" idx="3"/>
            <a:endCxn id="31" idx="1"/>
          </p:cNvCxnSpPr>
          <p:nvPr/>
        </p:nvCxnSpPr>
        <p:spPr>
          <a:xfrm>
            <a:off x="2285998" y="3814763"/>
            <a:ext cx="338133" cy="14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p:cNvCxnSpPr>
            <a:stCxn id="16" idx="3"/>
            <a:endCxn id="25" idx="1"/>
          </p:cNvCxnSpPr>
          <p:nvPr/>
        </p:nvCxnSpPr>
        <p:spPr>
          <a:xfrm>
            <a:off x="2286000" y="424338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p:cNvCxnSpPr>
            <a:stCxn id="14" idx="3"/>
            <a:endCxn id="23" idx="1"/>
          </p:cNvCxnSpPr>
          <p:nvPr/>
        </p:nvCxnSpPr>
        <p:spPr>
          <a:xfrm>
            <a:off x="2285994" y="5100638"/>
            <a:ext cx="3381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p:cNvCxnSpPr>
            <a:stCxn id="25" idx="3"/>
            <a:endCxn id="34" idx="1"/>
          </p:cNvCxnSpPr>
          <p:nvPr/>
        </p:nvCxnSpPr>
        <p:spPr>
          <a:xfrm flipV="1">
            <a:off x="4181475" y="4243387"/>
            <a:ext cx="33813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50"/>
          <p:cNvSpPr/>
          <p:nvPr/>
        </p:nvSpPr>
        <p:spPr>
          <a:xfrm>
            <a:off x="6753226" y="1457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6753220" y="48863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4" name="矩形 53"/>
          <p:cNvSpPr/>
          <p:nvPr/>
        </p:nvSpPr>
        <p:spPr>
          <a:xfrm>
            <a:off x="6753226" y="402907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6" name="矩形 55"/>
          <p:cNvSpPr/>
          <p:nvPr/>
        </p:nvSpPr>
        <p:spPr>
          <a:xfrm>
            <a:off x="6753226" y="3171825"/>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6753219" y="2309811"/>
            <a:ext cx="1557337" cy="4286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cxnSp>
        <p:nvCxnSpPr>
          <p:cNvPr id="62" name="直接箭头连接符 61"/>
          <p:cNvCxnSpPr>
            <a:stCxn id="51" idx="2"/>
            <a:endCxn id="58" idx="0"/>
          </p:cNvCxnSpPr>
          <p:nvPr/>
        </p:nvCxnSpPr>
        <p:spPr>
          <a:xfrm flipH="1">
            <a:off x="7531888" y="1885950"/>
            <a:ext cx="7" cy="423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直接箭头连接符 63"/>
          <p:cNvCxnSpPr>
            <a:stCxn id="58" idx="2"/>
            <a:endCxn id="56" idx="0"/>
          </p:cNvCxnSpPr>
          <p:nvPr/>
        </p:nvCxnSpPr>
        <p:spPr>
          <a:xfrm>
            <a:off x="7531888" y="2738436"/>
            <a:ext cx="7" cy="433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直接箭头连接符 65"/>
          <p:cNvCxnSpPr>
            <a:stCxn id="56" idx="2"/>
            <a:endCxn id="54" idx="0"/>
          </p:cNvCxnSpPr>
          <p:nvPr/>
        </p:nvCxnSpPr>
        <p:spPr>
          <a:xfrm>
            <a:off x="7531895" y="3600450"/>
            <a:ext cx="0" cy="428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直接箭头连接符 67"/>
          <p:cNvCxnSpPr>
            <a:stCxn id="54" idx="2"/>
            <a:endCxn id="52" idx="0"/>
          </p:cNvCxnSpPr>
          <p:nvPr/>
        </p:nvCxnSpPr>
        <p:spPr>
          <a:xfrm flipH="1">
            <a:off x="7531889" y="4457700"/>
            <a:ext cx="6" cy="428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曲线连接符 69"/>
          <p:cNvCxnSpPr>
            <a:stCxn id="51" idx="1"/>
            <a:endCxn id="29" idx="0"/>
          </p:cNvCxnSpPr>
          <p:nvPr/>
        </p:nvCxnSpPr>
        <p:spPr>
          <a:xfrm rot="10800000" flipV="1">
            <a:off x="3402808" y="1671637"/>
            <a:ext cx="3350419" cy="642937"/>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2" name="曲线连接符 71"/>
          <p:cNvCxnSpPr>
            <a:stCxn id="58" idx="1"/>
            <a:endCxn id="22" idx="0"/>
          </p:cNvCxnSpPr>
          <p:nvPr/>
        </p:nvCxnSpPr>
        <p:spPr>
          <a:xfrm rot="10800000">
            <a:off x="3402807" y="1457326"/>
            <a:ext cx="3350412" cy="1066799"/>
          </a:xfrm>
          <a:prstGeom prst="curvedConnector4">
            <a:avLst>
              <a:gd name="adj1" fmla="val 38380"/>
              <a:gd name="adj2" fmla="val 121429"/>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曲线连接符 73"/>
          <p:cNvCxnSpPr>
            <a:stCxn id="56" idx="1"/>
            <a:endCxn id="32" idx="2"/>
          </p:cNvCxnSpPr>
          <p:nvPr/>
        </p:nvCxnSpPr>
        <p:spPr>
          <a:xfrm rot="10800000">
            <a:off x="3402808" y="3195638"/>
            <a:ext cx="3350419" cy="190501"/>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曲线连接符 75"/>
          <p:cNvCxnSpPr>
            <a:stCxn id="54" idx="1"/>
            <a:endCxn id="32" idx="2"/>
          </p:cNvCxnSpPr>
          <p:nvPr/>
        </p:nvCxnSpPr>
        <p:spPr>
          <a:xfrm rot="10800000">
            <a:off x="3402808" y="3195638"/>
            <a:ext cx="3350419" cy="1047751"/>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曲线连接符 77"/>
          <p:cNvCxnSpPr>
            <a:stCxn id="52" idx="1"/>
            <a:endCxn id="34" idx="2"/>
          </p:cNvCxnSpPr>
          <p:nvPr/>
        </p:nvCxnSpPr>
        <p:spPr>
          <a:xfrm rot="10800000">
            <a:off x="5298282" y="4457700"/>
            <a:ext cx="1454938" cy="642939"/>
          </a:xfrm>
          <a:prstGeom prst="curvedConnector2">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0" name="文本框 79"/>
          <p:cNvSpPr txBox="1"/>
          <p:nvPr/>
        </p:nvSpPr>
        <p:spPr>
          <a:xfrm>
            <a:off x="728656" y="757536"/>
            <a:ext cx="2071694" cy="523220"/>
          </a:xfrm>
          <a:prstGeom prst="rect">
            <a:avLst/>
          </a:prstGeom>
          <a:noFill/>
        </p:spPr>
        <p:txBody>
          <a:bodyPr wrap="square" rtlCol="0">
            <a:spAutoFit/>
          </a:bodyPr>
          <a:lstStyle/>
          <a:p>
            <a:r>
              <a:rPr lang="en-US" altLang="zh-CN" sz="2800" b="1" i="1" dirty="0" err="1" smtClean="0">
                <a:solidFill>
                  <a:srgbClr val="FFFF00"/>
                </a:solidFill>
                <a:latin typeface="Ubuntu Monospaced" panose="020B05090306020A0204" pitchFamily="49" charset="0"/>
              </a:rPr>
              <a:t>HashTable</a:t>
            </a:r>
            <a:endParaRPr lang="zh-CN" altLang="en-US" sz="2800" b="1" i="1" dirty="0">
              <a:solidFill>
                <a:srgbClr val="FFFF00"/>
              </a:solidFill>
              <a:latin typeface="Ubuntu Monospaced" panose="020B05090306020A0204" pitchFamily="49" charset="0"/>
            </a:endParaRPr>
          </a:p>
        </p:txBody>
      </p:sp>
      <p:sp>
        <p:nvSpPr>
          <p:cNvPr id="81" name="文本框 80"/>
          <p:cNvSpPr txBox="1"/>
          <p:nvPr/>
        </p:nvSpPr>
        <p:spPr>
          <a:xfrm>
            <a:off x="6496040" y="691214"/>
            <a:ext cx="2071694" cy="523220"/>
          </a:xfrm>
          <a:prstGeom prst="rect">
            <a:avLst/>
          </a:prstGeom>
          <a:noFill/>
        </p:spPr>
        <p:txBody>
          <a:bodyPr wrap="square" rtlCol="0">
            <a:spAutoFit/>
          </a:bodyPr>
          <a:lstStyle/>
          <a:p>
            <a:r>
              <a:rPr lang="en-US" altLang="zh-CN" sz="2800" b="1" i="1" dirty="0" err="1" smtClean="0">
                <a:solidFill>
                  <a:srgbClr val="FFFF00"/>
                </a:solidFill>
                <a:latin typeface="Ubuntu Monospaced" panose="020B05090306020A0204" pitchFamily="49" charset="0"/>
              </a:rPr>
              <a:t>ResultList</a:t>
            </a:r>
            <a:endParaRPr lang="zh-CN" altLang="en-US" sz="2800" b="1" i="1" dirty="0">
              <a:solidFill>
                <a:srgbClr val="FFFF00"/>
              </a:solidFill>
              <a:latin typeface="Ubuntu Monospaced" panose="020B05090306020A0204" pitchFamily="49" charset="0"/>
            </a:endParaRPr>
          </a:p>
        </p:txBody>
      </p:sp>
    </p:spTree>
    <p:extLst>
      <p:ext uri="{BB962C8B-B14F-4D97-AF65-F5344CB8AC3E}">
        <p14:creationId xmlns:p14="http://schemas.microsoft.com/office/powerpoint/2010/main" val="301014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ppt_w</p:attrName>
                                        </p:attrNameLst>
                                      </p:cBhvr>
                                      <p:tavLst>
                                        <p:tav tm="0">
                                          <p:val>
                                            <p:fltVal val="0"/>
                                          </p:val>
                                        </p:tav>
                                        <p:tav tm="100000">
                                          <p:val>
                                            <p:strVal val="#ppt_w"/>
                                          </p:val>
                                        </p:tav>
                                      </p:tavLst>
                                    </p:anim>
                                    <p:anim calcmode="lin" valueType="num">
                                      <p:cBhvr>
                                        <p:cTn id="38" dur="1000" fill="hold"/>
                                        <p:tgtEl>
                                          <p:spTgt spid="18"/>
                                        </p:tgtEl>
                                        <p:attrNameLst>
                                          <p:attrName>ppt_h</p:attrName>
                                        </p:attrNameLst>
                                      </p:cBhvr>
                                      <p:tavLst>
                                        <p:tav tm="0">
                                          <p:val>
                                            <p:fltVal val="0"/>
                                          </p:val>
                                        </p:tav>
                                        <p:tav tm="100000">
                                          <p:val>
                                            <p:strVal val="#ppt_h"/>
                                          </p:val>
                                        </p:tav>
                                      </p:tavLst>
                                    </p:anim>
                                    <p:anim calcmode="lin" valueType="num">
                                      <p:cBhvr>
                                        <p:cTn id="39" dur="1000" fill="hold"/>
                                        <p:tgtEl>
                                          <p:spTgt spid="18"/>
                                        </p:tgtEl>
                                        <p:attrNameLst>
                                          <p:attrName>style.rotation</p:attrName>
                                        </p:attrNameLst>
                                      </p:cBhvr>
                                      <p:tavLst>
                                        <p:tav tm="0">
                                          <p:val>
                                            <p:fltVal val="90"/>
                                          </p:val>
                                        </p:tav>
                                        <p:tav tm="100000">
                                          <p:val>
                                            <p:fltVal val="0"/>
                                          </p:val>
                                        </p:tav>
                                      </p:tavLst>
                                    </p:anim>
                                    <p:animEffect transition="in" filter="fade">
                                      <p:cBhvr>
                                        <p:cTn id="40" dur="1000"/>
                                        <p:tgtEl>
                                          <p:spTgt spid="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 calcmode="lin" valueType="num">
                                      <p:cBhvr>
                                        <p:cTn id="45" dur="1000" fill="hold"/>
                                        <p:tgtEl>
                                          <p:spTgt spid="19"/>
                                        </p:tgtEl>
                                        <p:attrNameLst>
                                          <p:attrName>style.rotation</p:attrName>
                                        </p:attrNameLst>
                                      </p:cBhvr>
                                      <p:tavLst>
                                        <p:tav tm="0">
                                          <p:val>
                                            <p:fltVal val="90"/>
                                          </p:val>
                                        </p:tav>
                                        <p:tav tm="100000">
                                          <p:val>
                                            <p:fltVal val="0"/>
                                          </p:val>
                                        </p:tav>
                                      </p:tavLst>
                                    </p:anim>
                                    <p:animEffect transition="in" filter="fade">
                                      <p:cBhvr>
                                        <p:cTn id="46" dur="1000"/>
                                        <p:tgtEl>
                                          <p:spTgt spid="1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000" fill="hold"/>
                                        <p:tgtEl>
                                          <p:spTgt spid="21"/>
                                        </p:tgtEl>
                                        <p:attrNameLst>
                                          <p:attrName>ppt_w</p:attrName>
                                        </p:attrNameLst>
                                      </p:cBhvr>
                                      <p:tavLst>
                                        <p:tav tm="0">
                                          <p:val>
                                            <p:fltVal val="0"/>
                                          </p:val>
                                        </p:tav>
                                        <p:tav tm="100000">
                                          <p:val>
                                            <p:strVal val="#ppt_w"/>
                                          </p:val>
                                        </p:tav>
                                      </p:tavLst>
                                    </p:anim>
                                    <p:anim calcmode="lin" valueType="num">
                                      <p:cBhvr>
                                        <p:cTn id="56" dur="1000" fill="hold"/>
                                        <p:tgtEl>
                                          <p:spTgt spid="21"/>
                                        </p:tgtEl>
                                        <p:attrNameLst>
                                          <p:attrName>ppt_h</p:attrName>
                                        </p:attrNameLst>
                                      </p:cBhvr>
                                      <p:tavLst>
                                        <p:tav tm="0">
                                          <p:val>
                                            <p:fltVal val="0"/>
                                          </p:val>
                                        </p:tav>
                                        <p:tav tm="100000">
                                          <p:val>
                                            <p:strVal val="#ppt_h"/>
                                          </p:val>
                                        </p:tav>
                                      </p:tavLst>
                                    </p:anim>
                                    <p:anim calcmode="lin" valueType="num">
                                      <p:cBhvr>
                                        <p:cTn id="57" dur="1000" fill="hold"/>
                                        <p:tgtEl>
                                          <p:spTgt spid="21"/>
                                        </p:tgtEl>
                                        <p:attrNameLst>
                                          <p:attrName>style.rotation</p:attrName>
                                        </p:attrNameLst>
                                      </p:cBhvr>
                                      <p:tavLst>
                                        <p:tav tm="0">
                                          <p:val>
                                            <p:fltVal val="90"/>
                                          </p:val>
                                        </p:tav>
                                        <p:tav tm="100000">
                                          <p:val>
                                            <p:fltVal val="0"/>
                                          </p:val>
                                        </p:tav>
                                      </p:tavLst>
                                    </p:anim>
                                    <p:animEffect transition="in" filter="fade">
                                      <p:cBhvr>
                                        <p:cTn id="58" dur="1000"/>
                                        <p:tgtEl>
                                          <p:spTgt spid="2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1000" fill="hold"/>
                                        <p:tgtEl>
                                          <p:spTgt spid="22"/>
                                        </p:tgtEl>
                                        <p:attrNameLst>
                                          <p:attrName>ppt_w</p:attrName>
                                        </p:attrNameLst>
                                      </p:cBhvr>
                                      <p:tavLst>
                                        <p:tav tm="0">
                                          <p:val>
                                            <p:fltVal val="0"/>
                                          </p:val>
                                        </p:tav>
                                        <p:tav tm="100000">
                                          <p:val>
                                            <p:strVal val="#ppt_w"/>
                                          </p:val>
                                        </p:tav>
                                      </p:tavLst>
                                    </p:anim>
                                    <p:anim calcmode="lin" valueType="num">
                                      <p:cBhvr>
                                        <p:cTn id="62" dur="1000" fill="hold"/>
                                        <p:tgtEl>
                                          <p:spTgt spid="22"/>
                                        </p:tgtEl>
                                        <p:attrNameLst>
                                          <p:attrName>ppt_h</p:attrName>
                                        </p:attrNameLst>
                                      </p:cBhvr>
                                      <p:tavLst>
                                        <p:tav tm="0">
                                          <p:val>
                                            <p:fltVal val="0"/>
                                          </p:val>
                                        </p:tav>
                                        <p:tav tm="100000">
                                          <p:val>
                                            <p:strVal val="#ppt_h"/>
                                          </p:val>
                                        </p:tav>
                                      </p:tavLst>
                                    </p:anim>
                                    <p:anim calcmode="lin" valueType="num">
                                      <p:cBhvr>
                                        <p:cTn id="63" dur="1000" fill="hold"/>
                                        <p:tgtEl>
                                          <p:spTgt spid="22"/>
                                        </p:tgtEl>
                                        <p:attrNameLst>
                                          <p:attrName>style.rotation</p:attrName>
                                        </p:attrNameLst>
                                      </p:cBhvr>
                                      <p:tavLst>
                                        <p:tav tm="0">
                                          <p:val>
                                            <p:fltVal val="90"/>
                                          </p:val>
                                        </p:tav>
                                        <p:tav tm="100000">
                                          <p:val>
                                            <p:fltVal val="0"/>
                                          </p:val>
                                        </p:tav>
                                      </p:tavLst>
                                    </p:anim>
                                    <p:animEffect transition="in" filter="fade">
                                      <p:cBhvr>
                                        <p:cTn id="64" dur="1000"/>
                                        <p:tgtEl>
                                          <p:spTgt spid="22"/>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1000" fill="hold"/>
                                        <p:tgtEl>
                                          <p:spTgt spid="23"/>
                                        </p:tgtEl>
                                        <p:attrNameLst>
                                          <p:attrName>ppt_w</p:attrName>
                                        </p:attrNameLst>
                                      </p:cBhvr>
                                      <p:tavLst>
                                        <p:tav tm="0">
                                          <p:val>
                                            <p:fltVal val="0"/>
                                          </p:val>
                                        </p:tav>
                                        <p:tav tm="100000">
                                          <p:val>
                                            <p:strVal val="#ppt_w"/>
                                          </p:val>
                                        </p:tav>
                                      </p:tavLst>
                                    </p:anim>
                                    <p:anim calcmode="lin" valueType="num">
                                      <p:cBhvr>
                                        <p:cTn id="68" dur="1000" fill="hold"/>
                                        <p:tgtEl>
                                          <p:spTgt spid="23"/>
                                        </p:tgtEl>
                                        <p:attrNameLst>
                                          <p:attrName>ppt_h</p:attrName>
                                        </p:attrNameLst>
                                      </p:cBhvr>
                                      <p:tavLst>
                                        <p:tav tm="0">
                                          <p:val>
                                            <p:fltVal val="0"/>
                                          </p:val>
                                        </p:tav>
                                        <p:tav tm="100000">
                                          <p:val>
                                            <p:strVal val="#ppt_h"/>
                                          </p:val>
                                        </p:tav>
                                      </p:tavLst>
                                    </p:anim>
                                    <p:anim calcmode="lin" valueType="num">
                                      <p:cBhvr>
                                        <p:cTn id="69" dur="1000" fill="hold"/>
                                        <p:tgtEl>
                                          <p:spTgt spid="23"/>
                                        </p:tgtEl>
                                        <p:attrNameLst>
                                          <p:attrName>style.rotation</p:attrName>
                                        </p:attrNameLst>
                                      </p:cBhvr>
                                      <p:tavLst>
                                        <p:tav tm="0">
                                          <p:val>
                                            <p:fltVal val="90"/>
                                          </p:val>
                                        </p:tav>
                                        <p:tav tm="100000">
                                          <p:val>
                                            <p:fltVal val="0"/>
                                          </p:val>
                                        </p:tav>
                                      </p:tavLst>
                                    </p:anim>
                                    <p:animEffect transition="in" filter="fade">
                                      <p:cBhvr>
                                        <p:cTn id="70" dur="1000"/>
                                        <p:tgtEl>
                                          <p:spTgt spid="23"/>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1000" fill="hold"/>
                                        <p:tgtEl>
                                          <p:spTgt spid="25"/>
                                        </p:tgtEl>
                                        <p:attrNameLst>
                                          <p:attrName>ppt_w</p:attrName>
                                        </p:attrNameLst>
                                      </p:cBhvr>
                                      <p:tavLst>
                                        <p:tav tm="0">
                                          <p:val>
                                            <p:fltVal val="0"/>
                                          </p:val>
                                        </p:tav>
                                        <p:tav tm="100000">
                                          <p:val>
                                            <p:strVal val="#ppt_w"/>
                                          </p:val>
                                        </p:tav>
                                      </p:tavLst>
                                    </p:anim>
                                    <p:anim calcmode="lin" valueType="num">
                                      <p:cBhvr>
                                        <p:cTn id="74" dur="1000" fill="hold"/>
                                        <p:tgtEl>
                                          <p:spTgt spid="25"/>
                                        </p:tgtEl>
                                        <p:attrNameLst>
                                          <p:attrName>ppt_h</p:attrName>
                                        </p:attrNameLst>
                                      </p:cBhvr>
                                      <p:tavLst>
                                        <p:tav tm="0">
                                          <p:val>
                                            <p:fltVal val="0"/>
                                          </p:val>
                                        </p:tav>
                                        <p:tav tm="100000">
                                          <p:val>
                                            <p:strVal val="#ppt_h"/>
                                          </p:val>
                                        </p:tav>
                                      </p:tavLst>
                                    </p:anim>
                                    <p:anim calcmode="lin" valueType="num">
                                      <p:cBhvr>
                                        <p:cTn id="75" dur="1000" fill="hold"/>
                                        <p:tgtEl>
                                          <p:spTgt spid="25"/>
                                        </p:tgtEl>
                                        <p:attrNameLst>
                                          <p:attrName>style.rotation</p:attrName>
                                        </p:attrNameLst>
                                      </p:cBhvr>
                                      <p:tavLst>
                                        <p:tav tm="0">
                                          <p:val>
                                            <p:fltVal val="90"/>
                                          </p:val>
                                        </p:tav>
                                        <p:tav tm="100000">
                                          <p:val>
                                            <p:fltVal val="0"/>
                                          </p:val>
                                        </p:tav>
                                      </p:tavLst>
                                    </p:anim>
                                    <p:animEffect transition="in" filter="fade">
                                      <p:cBhvr>
                                        <p:cTn id="76" dur="1000"/>
                                        <p:tgtEl>
                                          <p:spTgt spid="2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fltVal val="0"/>
                                          </p:val>
                                        </p:tav>
                                        <p:tav tm="100000">
                                          <p:val>
                                            <p:strVal val="#ppt_h"/>
                                          </p:val>
                                        </p:tav>
                                      </p:tavLst>
                                    </p:anim>
                                    <p:anim calcmode="lin" valueType="num">
                                      <p:cBhvr>
                                        <p:cTn id="81" dur="1000" fill="hold"/>
                                        <p:tgtEl>
                                          <p:spTgt spid="29"/>
                                        </p:tgtEl>
                                        <p:attrNameLst>
                                          <p:attrName>style.rotation</p:attrName>
                                        </p:attrNameLst>
                                      </p:cBhvr>
                                      <p:tavLst>
                                        <p:tav tm="0">
                                          <p:val>
                                            <p:fltVal val="90"/>
                                          </p:val>
                                        </p:tav>
                                        <p:tav tm="100000">
                                          <p:val>
                                            <p:fltVal val="0"/>
                                          </p:val>
                                        </p:tav>
                                      </p:tavLst>
                                    </p:anim>
                                    <p:animEffect transition="in" filter="fade">
                                      <p:cBhvr>
                                        <p:cTn id="82" dur="1000"/>
                                        <p:tgtEl>
                                          <p:spTgt spid="29"/>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p:cTn id="91" dur="1000" fill="hold"/>
                                        <p:tgtEl>
                                          <p:spTgt spid="32"/>
                                        </p:tgtEl>
                                        <p:attrNameLst>
                                          <p:attrName>ppt_w</p:attrName>
                                        </p:attrNameLst>
                                      </p:cBhvr>
                                      <p:tavLst>
                                        <p:tav tm="0">
                                          <p:val>
                                            <p:fltVal val="0"/>
                                          </p:val>
                                        </p:tav>
                                        <p:tav tm="100000">
                                          <p:val>
                                            <p:strVal val="#ppt_w"/>
                                          </p:val>
                                        </p:tav>
                                      </p:tavLst>
                                    </p:anim>
                                    <p:anim calcmode="lin" valueType="num">
                                      <p:cBhvr>
                                        <p:cTn id="92" dur="1000" fill="hold"/>
                                        <p:tgtEl>
                                          <p:spTgt spid="32"/>
                                        </p:tgtEl>
                                        <p:attrNameLst>
                                          <p:attrName>ppt_h</p:attrName>
                                        </p:attrNameLst>
                                      </p:cBhvr>
                                      <p:tavLst>
                                        <p:tav tm="0">
                                          <p:val>
                                            <p:fltVal val="0"/>
                                          </p:val>
                                        </p:tav>
                                        <p:tav tm="100000">
                                          <p:val>
                                            <p:strVal val="#ppt_h"/>
                                          </p:val>
                                        </p:tav>
                                      </p:tavLst>
                                    </p:anim>
                                    <p:anim calcmode="lin" valueType="num">
                                      <p:cBhvr>
                                        <p:cTn id="93" dur="1000" fill="hold"/>
                                        <p:tgtEl>
                                          <p:spTgt spid="32"/>
                                        </p:tgtEl>
                                        <p:attrNameLst>
                                          <p:attrName>style.rotation</p:attrName>
                                        </p:attrNameLst>
                                      </p:cBhvr>
                                      <p:tavLst>
                                        <p:tav tm="0">
                                          <p:val>
                                            <p:fltVal val="90"/>
                                          </p:val>
                                        </p:tav>
                                        <p:tav tm="100000">
                                          <p:val>
                                            <p:fltVal val="0"/>
                                          </p:val>
                                        </p:tav>
                                      </p:tavLst>
                                    </p:anim>
                                    <p:animEffect transition="in" filter="fade">
                                      <p:cBhvr>
                                        <p:cTn id="94" dur="1000"/>
                                        <p:tgtEl>
                                          <p:spTgt spid="32"/>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1000" fill="hold"/>
                                        <p:tgtEl>
                                          <p:spTgt spid="33"/>
                                        </p:tgtEl>
                                        <p:attrNameLst>
                                          <p:attrName>ppt_w</p:attrName>
                                        </p:attrNameLst>
                                      </p:cBhvr>
                                      <p:tavLst>
                                        <p:tav tm="0">
                                          <p:val>
                                            <p:fltVal val="0"/>
                                          </p:val>
                                        </p:tav>
                                        <p:tav tm="100000">
                                          <p:val>
                                            <p:strVal val="#ppt_w"/>
                                          </p:val>
                                        </p:tav>
                                      </p:tavLst>
                                    </p:anim>
                                    <p:anim calcmode="lin" valueType="num">
                                      <p:cBhvr>
                                        <p:cTn id="98" dur="1000" fill="hold"/>
                                        <p:tgtEl>
                                          <p:spTgt spid="33"/>
                                        </p:tgtEl>
                                        <p:attrNameLst>
                                          <p:attrName>ppt_h</p:attrName>
                                        </p:attrNameLst>
                                      </p:cBhvr>
                                      <p:tavLst>
                                        <p:tav tm="0">
                                          <p:val>
                                            <p:fltVal val="0"/>
                                          </p:val>
                                        </p:tav>
                                        <p:tav tm="100000">
                                          <p:val>
                                            <p:strVal val="#ppt_h"/>
                                          </p:val>
                                        </p:tav>
                                      </p:tavLst>
                                    </p:anim>
                                    <p:anim calcmode="lin" valueType="num">
                                      <p:cBhvr>
                                        <p:cTn id="99" dur="1000" fill="hold"/>
                                        <p:tgtEl>
                                          <p:spTgt spid="33"/>
                                        </p:tgtEl>
                                        <p:attrNameLst>
                                          <p:attrName>style.rotation</p:attrName>
                                        </p:attrNameLst>
                                      </p:cBhvr>
                                      <p:tavLst>
                                        <p:tav tm="0">
                                          <p:val>
                                            <p:fltVal val="90"/>
                                          </p:val>
                                        </p:tav>
                                        <p:tav tm="100000">
                                          <p:val>
                                            <p:fltVal val="0"/>
                                          </p:val>
                                        </p:tav>
                                      </p:tavLst>
                                    </p:anim>
                                    <p:animEffect transition="in" filter="fade">
                                      <p:cBhvr>
                                        <p:cTn id="100" dur="1000"/>
                                        <p:tgtEl>
                                          <p:spTgt spid="33"/>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p:cTn id="103" dur="1000" fill="hold"/>
                                        <p:tgtEl>
                                          <p:spTgt spid="34"/>
                                        </p:tgtEl>
                                        <p:attrNameLst>
                                          <p:attrName>ppt_w</p:attrName>
                                        </p:attrNameLst>
                                      </p:cBhvr>
                                      <p:tavLst>
                                        <p:tav tm="0">
                                          <p:val>
                                            <p:fltVal val="0"/>
                                          </p:val>
                                        </p:tav>
                                        <p:tav tm="100000">
                                          <p:val>
                                            <p:strVal val="#ppt_w"/>
                                          </p:val>
                                        </p:tav>
                                      </p:tavLst>
                                    </p:anim>
                                    <p:anim calcmode="lin" valueType="num">
                                      <p:cBhvr>
                                        <p:cTn id="104" dur="1000" fill="hold"/>
                                        <p:tgtEl>
                                          <p:spTgt spid="34"/>
                                        </p:tgtEl>
                                        <p:attrNameLst>
                                          <p:attrName>ppt_h</p:attrName>
                                        </p:attrNameLst>
                                      </p:cBhvr>
                                      <p:tavLst>
                                        <p:tav tm="0">
                                          <p:val>
                                            <p:fltVal val="0"/>
                                          </p:val>
                                        </p:tav>
                                        <p:tav tm="100000">
                                          <p:val>
                                            <p:strVal val="#ppt_h"/>
                                          </p:val>
                                        </p:tav>
                                      </p:tavLst>
                                    </p:anim>
                                    <p:anim calcmode="lin" valueType="num">
                                      <p:cBhvr>
                                        <p:cTn id="105" dur="1000" fill="hold"/>
                                        <p:tgtEl>
                                          <p:spTgt spid="34"/>
                                        </p:tgtEl>
                                        <p:attrNameLst>
                                          <p:attrName>style.rotation</p:attrName>
                                        </p:attrNameLst>
                                      </p:cBhvr>
                                      <p:tavLst>
                                        <p:tav tm="0">
                                          <p:val>
                                            <p:fltVal val="90"/>
                                          </p:val>
                                        </p:tav>
                                        <p:tav tm="100000">
                                          <p:val>
                                            <p:fltVal val="0"/>
                                          </p:val>
                                        </p:tav>
                                      </p:tavLst>
                                    </p:anim>
                                    <p:animEffect transition="in" filter="fade">
                                      <p:cBhvr>
                                        <p:cTn id="106" dur="1000"/>
                                        <p:tgtEl>
                                          <p:spTgt spid="34"/>
                                        </p:tgtEl>
                                      </p:cBhvr>
                                    </p:animEffect>
                                  </p:childTnLst>
                                </p:cTn>
                              </p:par>
                              <p:par>
                                <p:cTn id="107" presetID="31" presetClass="entr" presetSubtype="0" fill="hold" nodeType="with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p:cTn id="109" dur="1000" fill="hold"/>
                                        <p:tgtEl>
                                          <p:spTgt spid="36"/>
                                        </p:tgtEl>
                                        <p:attrNameLst>
                                          <p:attrName>ppt_w</p:attrName>
                                        </p:attrNameLst>
                                      </p:cBhvr>
                                      <p:tavLst>
                                        <p:tav tm="0">
                                          <p:val>
                                            <p:fltVal val="0"/>
                                          </p:val>
                                        </p:tav>
                                        <p:tav tm="100000">
                                          <p:val>
                                            <p:strVal val="#ppt_w"/>
                                          </p:val>
                                        </p:tav>
                                      </p:tavLst>
                                    </p:anim>
                                    <p:anim calcmode="lin" valueType="num">
                                      <p:cBhvr>
                                        <p:cTn id="110" dur="1000" fill="hold"/>
                                        <p:tgtEl>
                                          <p:spTgt spid="36"/>
                                        </p:tgtEl>
                                        <p:attrNameLst>
                                          <p:attrName>ppt_h</p:attrName>
                                        </p:attrNameLst>
                                      </p:cBhvr>
                                      <p:tavLst>
                                        <p:tav tm="0">
                                          <p:val>
                                            <p:fltVal val="0"/>
                                          </p:val>
                                        </p:tav>
                                        <p:tav tm="100000">
                                          <p:val>
                                            <p:strVal val="#ppt_h"/>
                                          </p:val>
                                        </p:tav>
                                      </p:tavLst>
                                    </p:anim>
                                    <p:anim calcmode="lin" valueType="num">
                                      <p:cBhvr>
                                        <p:cTn id="111" dur="1000" fill="hold"/>
                                        <p:tgtEl>
                                          <p:spTgt spid="36"/>
                                        </p:tgtEl>
                                        <p:attrNameLst>
                                          <p:attrName>style.rotation</p:attrName>
                                        </p:attrNameLst>
                                      </p:cBhvr>
                                      <p:tavLst>
                                        <p:tav tm="0">
                                          <p:val>
                                            <p:fltVal val="90"/>
                                          </p:val>
                                        </p:tav>
                                        <p:tav tm="100000">
                                          <p:val>
                                            <p:fltVal val="0"/>
                                          </p:val>
                                        </p:tav>
                                      </p:tavLst>
                                    </p:anim>
                                    <p:animEffect transition="in" filter="fade">
                                      <p:cBhvr>
                                        <p:cTn id="112" dur="1000"/>
                                        <p:tgtEl>
                                          <p:spTgt spid="36"/>
                                        </p:tgtEl>
                                      </p:cBhvr>
                                    </p:animEffect>
                                  </p:childTnLst>
                                </p:cTn>
                              </p:par>
                              <p:par>
                                <p:cTn id="113" presetID="31" presetClass="entr" presetSubtype="0" fill="hold" nodeType="with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1000" fill="hold"/>
                                        <p:tgtEl>
                                          <p:spTgt spid="38"/>
                                        </p:tgtEl>
                                        <p:attrNameLst>
                                          <p:attrName>ppt_w</p:attrName>
                                        </p:attrNameLst>
                                      </p:cBhvr>
                                      <p:tavLst>
                                        <p:tav tm="0">
                                          <p:val>
                                            <p:fltVal val="0"/>
                                          </p:val>
                                        </p:tav>
                                        <p:tav tm="100000">
                                          <p:val>
                                            <p:strVal val="#ppt_w"/>
                                          </p:val>
                                        </p:tav>
                                      </p:tavLst>
                                    </p:anim>
                                    <p:anim calcmode="lin" valueType="num">
                                      <p:cBhvr>
                                        <p:cTn id="116" dur="1000" fill="hold"/>
                                        <p:tgtEl>
                                          <p:spTgt spid="38"/>
                                        </p:tgtEl>
                                        <p:attrNameLst>
                                          <p:attrName>ppt_h</p:attrName>
                                        </p:attrNameLst>
                                      </p:cBhvr>
                                      <p:tavLst>
                                        <p:tav tm="0">
                                          <p:val>
                                            <p:fltVal val="0"/>
                                          </p:val>
                                        </p:tav>
                                        <p:tav tm="100000">
                                          <p:val>
                                            <p:strVal val="#ppt_h"/>
                                          </p:val>
                                        </p:tav>
                                      </p:tavLst>
                                    </p:anim>
                                    <p:anim calcmode="lin" valueType="num">
                                      <p:cBhvr>
                                        <p:cTn id="117" dur="1000" fill="hold"/>
                                        <p:tgtEl>
                                          <p:spTgt spid="38"/>
                                        </p:tgtEl>
                                        <p:attrNameLst>
                                          <p:attrName>style.rotation</p:attrName>
                                        </p:attrNameLst>
                                      </p:cBhvr>
                                      <p:tavLst>
                                        <p:tav tm="0">
                                          <p:val>
                                            <p:fltVal val="90"/>
                                          </p:val>
                                        </p:tav>
                                        <p:tav tm="100000">
                                          <p:val>
                                            <p:fltVal val="0"/>
                                          </p:val>
                                        </p:tav>
                                      </p:tavLst>
                                    </p:anim>
                                    <p:animEffect transition="in" filter="fade">
                                      <p:cBhvr>
                                        <p:cTn id="118" dur="1000"/>
                                        <p:tgtEl>
                                          <p:spTgt spid="38"/>
                                        </p:tgtEl>
                                      </p:cBhvr>
                                    </p:animEffect>
                                  </p:childTnLst>
                                </p:cTn>
                              </p:par>
                              <p:par>
                                <p:cTn id="119" presetID="31" presetClass="entr" presetSubtype="0" fill="hold" nodeType="with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1000" fill="hold"/>
                                        <p:tgtEl>
                                          <p:spTgt spid="40"/>
                                        </p:tgtEl>
                                        <p:attrNameLst>
                                          <p:attrName>ppt_w</p:attrName>
                                        </p:attrNameLst>
                                      </p:cBhvr>
                                      <p:tavLst>
                                        <p:tav tm="0">
                                          <p:val>
                                            <p:fltVal val="0"/>
                                          </p:val>
                                        </p:tav>
                                        <p:tav tm="100000">
                                          <p:val>
                                            <p:strVal val="#ppt_w"/>
                                          </p:val>
                                        </p:tav>
                                      </p:tavLst>
                                    </p:anim>
                                    <p:anim calcmode="lin" valueType="num">
                                      <p:cBhvr>
                                        <p:cTn id="122" dur="1000" fill="hold"/>
                                        <p:tgtEl>
                                          <p:spTgt spid="40"/>
                                        </p:tgtEl>
                                        <p:attrNameLst>
                                          <p:attrName>ppt_h</p:attrName>
                                        </p:attrNameLst>
                                      </p:cBhvr>
                                      <p:tavLst>
                                        <p:tav tm="0">
                                          <p:val>
                                            <p:fltVal val="0"/>
                                          </p:val>
                                        </p:tav>
                                        <p:tav tm="100000">
                                          <p:val>
                                            <p:strVal val="#ppt_h"/>
                                          </p:val>
                                        </p:tav>
                                      </p:tavLst>
                                    </p:anim>
                                    <p:anim calcmode="lin" valueType="num">
                                      <p:cBhvr>
                                        <p:cTn id="123" dur="1000" fill="hold"/>
                                        <p:tgtEl>
                                          <p:spTgt spid="40"/>
                                        </p:tgtEl>
                                        <p:attrNameLst>
                                          <p:attrName>style.rotation</p:attrName>
                                        </p:attrNameLst>
                                      </p:cBhvr>
                                      <p:tavLst>
                                        <p:tav tm="0">
                                          <p:val>
                                            <p:fltVal val="90"/>
                                          </p:val>
                                        </p:tav>
                                        <p:tav tm="100000">
                                          <p:val>
                                            <p:fltVal val="0"/>
                                          </p:val>
                                        </p:tav>
                                      </p:tavLst>
                                    </p:anim>
                                    <p:animEffect transition="in" filter="fade">
                                      <p:cBhvr>
                                        <p:cTn id="124" dur="1000"/>
                                        <p:tgtEl>
                                          <p:spTgt spid="40"/>
                                        </p:tgtEl>
                                      </p:cBhvr>
                                    </p:animEffect>
                                  </p:childTnLst>
                                </p:cTn>
                              </p:par>
                              <p:par>
                                <p:cTn id="125" presetID="31" presetClass="entr" presetSubtype="0" fill="hold" nodeType="with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p:cTn id="127" dur="1000" fill="hold"/>
                                        <p:tgtEl>
                                          <p:spTgt spid="42"/>
                                        </p:tgtEl>
                                        <p:attrNameLst>
                                          <p:attrName>ppt_w</p:attrName>
                                        </p:attrNameLst>
                                      </p:cBhvr>
                                      <p:tavLst>
                                        <p:tav tm="0">
                                          <p:val>
                                            <p:fltVal val="0"/>
                                          </p:val>
                                        </p:tav>
                                        <p:tav tm="100000">
                                          <p:val>
                                            <p:strVal val="#ppt_w"/>
                                          </p:val>
                                        </p:tav>
                                      </p:tavLst>
                                    </p:anim>
                                    <p:anim calcmode="lin" valueType="num">
                                      <p:cBhvr>
                                        <p:cTn id="128" dur="1000" fill="hold"/>
                                        <p:tgtEl>
                                          <p:spTgt spid="42"/>
                                        </p:tgtEl>
                                        <p:attrNameLst>
                                          <p:attrName>ppt_h</p:attrName>
                                        </p:attrNameLst>
                                      </p:cBhvr>
                                      <p:tavLst>
                                        <p:tav tm="0">
                                          <p:val>
                                            <p:fltVal val="0"/>
                                          </p:val>
                                        </p:tav>
                                        <p:tav tm="100000">
                                          <p:val>
                                            <p:strVal val="#ppt_h"/>
                                          </p:val>
                                        </p:tav>
                                      </p:tavLst>
                                    </p:anim>
                                    <p:anim calcmode="lin" valueType="num">
                                      <p:cBhvr>
                                        <p:cTn id="129" dur="1000" fill="hold"/>
                                        <p:tgtEl>
                                          <p:spTgt spid="42"/>
                                        </p:tgtEl>
                                        <p:attrNameLst>
                                          <p:attrName>style.rotation</p:attrName>
                                        </p:attrNameLst>
                                      </p:cBhvr>
                                      <p:tavLst>
                                        <p:tav tm="0">
                                          <p:val>
                                            <p:fltVal val="90"/>
                                          </p:val>
                                        </p:tav>
                                        <p:tav tm="100000">
                                          <p:val>
                                            <p:fltVal val="0"/>
                                          </p:val>
                                        </p:tav>
                                      </p:tavLst>
                                    </p:anim>
                                    <p:animEffect transition="in" filter="fade">
                                      <p:cBhvr>
                                        <p:cTn id="130" dur="1000"/>
                                        <p:tgtEl>
                                          <p:spTgt spid="42"/>
                                        </p:tgtEl>
                                      </p:cBhvr>
                                    </p:animEffect>
                                  </p:childTnLst>
                                </p:cTn>
                              </p:par>
                              <p:par>
                                <p:cTn id="131" presetID="31" presetClass="entr" presetSubtype="0" fill="hold" nodeType="withEffect">
                                  <p:stCondLst>
                                    <p:cond delay="0"/>
                                  </p:stCondLst>
                                  <p:childTnLst>
                                    <p:set>
                                      <p:cBhvr>
                                        <p:cTn id="132" dur="1" fill="hold">
                                          <p:stCondLst>
                                            <p:cond delay="0"/>
                                          </p:stCondLst>
                                        </p:cTn>
                                        <p:tgtEl>
                                          <p:spTgt spid="44"/>
                                        </p:tgtEl>
                                        <p:attrNameLst>
                                          <p:attrName>style.visibility</p:attrName>
                                        </p:attrNameLst>
                                      </p:cBhvr>
                                      <p:to>
                                        <p:strVal val="visible"/>
                                      </p:to>
                                    </p:set>
                                    <p:anim calcmode="lin" valueType="num">
                                      <p:cBhvr>
                                        <p:cTn id="133" dur="1000" fill="hold"/>
                                        <p:tgtEl>
                                          <p:spTgt spid="44"/>
                                        </p:tgtEl>
                                        <p:attrNameLst>
                                          <p:attrName>ppt_w</p:attrName>
                                        </p:attrNameLst>
                                      </p:cBhvr>
                                      <p:tavLst>
                                        <p:tav tm="0">
                                          <p:val>
                                            <p:fltVal val="0"/>
                                          </p:val>
                                        </p:tav>
                                        <p:tav tm="100000">
                                          <p:val>
                                            <p:strVal val="#ppt_w"/>
                                          </p:val>
                                        </p:tav>
                                      </p:tavLst>
                                    </p:anim>
                                    <p:anim calcmode="lin" valueType="num">
                                      <p:cBhvr>
                                        <p:cTn id="134" dur="1000" fill="hold"/>
                                        <p:tgtEl>
                                          <p:spTgt spid="44"/>
                                        </p:tgtEl>
                                        <p:attrNameLst>
                                          <p:attrName>ppt_h</p:attrName>
                                        </p:attrNameLst>
                                      </p:cBhvr>
                                      <p:tavLst>
                                        <p:tav tm="0">
                                          <p:val>
                                            <p:fltVal val="0"/>
                                          </p:val>
                                        </p:tav>
                                        <p:tav tm="100000">
                                          <p:val>
                                            <p:strVal val="#ppt_h"/>
                                          </p:val>
                                        </p:tav>
                                      </p:tavLst>
                                    </p:anim>
                                    <p:anim calcmode="lin" valueType="num">
                                      <p:cBhvr>
                                        <p:cTn id="135" dur="1000" fill="hold"/>
                                        <p:tgtEl>
                                          <p:spTgt spid="44"/>
                                        </p:tgtEl>
                                        <p:attrNameLst>
                                          <p:attrName>style.rotation</p:attrName>
                                        </p:attrNameLst>
                                      </p:cBhvr>
                                      <p:tavLst>
                                        <p:tav tm="0">
                                          <p:val>
                                            <p:fltVal val="90"/>
                                          </p:val>
                                        </p:tav>
                                        <p:tav tm="100000">
                                          <p:val>
                                            <p:fltVal val="0"/>
                                          </p:val>
                                        </p:tav>
                                      </p:tavLst>
                                    </p:anim>
                                    <p:animEffect transition="in" filter="fade">
                                      <p:cBhvr>
                                        <p:cTn id="136" dur="1000"/>
                                        <p:tgtEl>
                                          <p:spTgt spid="44"/>
                                        </p:tgtEl>
                                      </p:cBhvr>
                                    </p:animEffect>
                                  </p:childTnLst>
                                </p:cTn>
                              </p:par>
                              <p:par>
                                <p:cTn id="137" presetID="31"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anim calcmode="lin" valueType="num">
                                      <p:cBhvr>
                                        <p:cTn id="139" dur="1000" fill="hold"/>
                                        <p:tgtEl>
                                          <p:spTgt spid="46"/>
                                        </p:tgtEl>
                                        <p:attrNameLst>
                                          <p:attrName>ppt_w</p:attrName>
                                        </p:attrNameLst>
                                      </p:cBhvr>
                                      <p:tavLst>
                                        <p:tav tm="0">
                                          <p:val>
                                            <p:fltVal val="0"/>
                                          </p:val>
                                        </p:tav>
                                        <p:tav tm="100000">
                                          <p:val>
                                            <p:strVal val="#ppt_w"/>
                                          </p:val>
                                        </p:tav>
                                      </p:tavLst>
                                    </p:anim>
                                    <p:anim calcmode="lin" valueType="num">
                                      <p:cBhvr>
                                        <p:cTn id="140" dur="1000" fill="hold"/>
                                        <p:tgtEl>
                                          <p:spTgt spid="46"/>
                                        </p:tgtEl>
                                        <p:attrNameLst>
                                          <p:attrName>ppt_h</p:attrName>
                                        </p:attrNameLst>
                                      </p:cBhvr>
                                      <p:tavLst>
                                        <p:tav tm="0">
                                          <p:val>
                                            <p:fltVal val="0"/>
                                          </p:val>
                                        </p:tav>
                                        <p:tav tm="100000">
                                          <p:val>
                                            <p:strVal val="#ppt_h"/>
                                          </p:val>
                                        </p:tav>
                                      </p:tavLst>
                                    </p:anim>
                                    <p:anim calcmode="lin" valueType="num">
                                      <p:cBhvr>
                                        <p:cTn id="141" dur="1000" fill="hold"/>
                                        <p:tgtEl>
                                          <p:spTgt spid="46"/>
                                        </p:tgtEl>
                                        <p:attrNameLst>
                                          <p:attrName>style.rotation</p:attrName>
                                        </p:attrNameLst>
                                      </p:cBhvr>
                                      <p:tavLst>
                                        <p:tav tm="0">
                                          <p:val>
                                            <p:fltVal val="90"/>
                                          </p:val>
                                        </p:tav>
                                        <p:tav tm="100000">
                                          <p:val>
                                            <p:fltVal val="0"/>
                                          </p:val>
                                        </p:tav>
                                      </p:tavLst>
                                    </p:anim>
                                    <p:animEffect transition="in" filter="fade">
                                      <p:cBhvr>
                                        <p:cTn id="142" dur="1000"/>
                                        <p:tgtEl>
                                          <p:spTgt spid="46"/>
                                        </p:tgtEl>
                                      </p:cBhvr>
                                    </p:animEffect>
                                  </p:childTnLst>
                                </p:cTn>
                              </p:par>
                              <p:par>
                                <p:cTn id="143" presetID="31" presetClass="entr" presetSubtype="0" fill="hold" nodeType="withEffect">
                                  <p:stCondLst>
                                    <p:cond delay="0"/>
                                  </p:stCondLst>
                                  <p:childTnLst>
                                    <p:set>
                                      <p:cBhvr>
                                        <p:cTn id="144" dur="1" fill="hold">
                                          <p:stCondLst>
                                            <p:cond delay="0"/>
                                          </p:stCondLst>
                                        </p:cTn>
                                        <p:tgtEl>
                                          <p:spTgt spid="48"/>
                                        </p:tgtEl>
                                        <p:attrNameLst>
                                          <p:attrName>style.visibility</p:attrName>
                                        </p:attrNameLst>
                                      </p:cBhvr>
                                      <p:to>
                                        <p:strVal val="visible"/>
                                      </p:to>
                                    </p:set>
                                    <p:anim calcmode="lin" valueType="num">
                                      <p:cBhvr>
                                        <p:cTn id="145" dur="1000" fill="hold"/>
                                        <p:tgtEl>
                                          <p:spTgt spid="48"/>
                                        </p:tgtEl>
                                        <p:attrNameLst>
                                          <p:attrName>ppt_w</p:attrName>
                                        </p:attrNameLst>
                                      </p:cBhvr>
                                      <p:tavLst>
                                        <p:tav tm="0">
                                          <p:val>
                                            <p:fltVal val="0"/>
                                          </p:val>
                                        </p:tav>
                                        <p:tav tm="100000">
                                          <p:val>
                                            <p:strVal val="#ppt_w"/>
                                          </p:val>
                                        </p:tav>
                                      </p:tavLst>
                                    </p:anim>
                                    <p:anim calcmode="lin" valueType="num">
                                      <p:cBhvr>
                                        <p:cTn id="146" dur="1000" fill="hold"/>
                                        <p:tgtEl>
                                          <p:spTgt spid="48"/>
                                        </p:tgtEl>
                                        <p:attrNameLst>
                                          <p:attrName>ppt_h</p:attrName>
                                        </p:attrNameLst>
                                      </p:cBhvr>
                                      <p:tavLst>
                                        <p:tav tm="0">
                                          <p:val>
                                            <p:fltVal val="0"/>
                                          </p:val>
                                        </p:tav>
                                        <p:tav tm="100000">
                                          <p:val>
                                            <p:strVal val="#ppt_h"/>
                                          </p:val>
                                        </p:tav>
                                      </p:tavLst>
                                    </p:anim>
                                    <p:anim calcmode="lin" valueType="num">
                                      <p:cBhvr>
                                        <p:cTn id="147" dur="1000" fill="hold"/>
                                        <p:tgtEl>
                                          <p:spTgt spid="48"/>
                                        </p:tgtEl>
                                        <p:attrNameLst>
                                          <p:attrName>style.rotation</p:attrName>
                                        </p:attrNameLst>
                                      </p:cBhvr>
                                      <p:tavLst>
                                        <p:tav tm="0">
                                          <p:val>
                                            <p:fltVal val="90"/>
                                          </p:val>
                                        </p:tav>
                                        <p:tav tm="100000">
                                          <p:val>
                                            <p:fltVal val="0"/>
                                          </p:val>
                                        </p:tav>
                                      </p:tavLst>
                                    </p:anim>
                                    <p:animEffect transition="in" filter="fade">
                                      <p:cBhvr>
                                        <p:cTn id="148" dur="1000"/>
                                        <p:tgtEl>
                                          <p:spTgt spid="48"/>
                                        </p:tgtEl>
                                      </p:cBhvr>
                                    </p:animEffect>
                                  </p:childTnLst>
                                </p:cTn>
                              </p:par>
                              <p:par>
                                <p:cTn id="149" presetID="31" presetClass="entr" presetSubtype="0" fill="hold" nodeType="withEffect">
                                  <p:stCondLst>
                                    <p:cond delay="0"/>
                                  </p:stCondLst>
                                  <p:childTnLst>
                                    <p:set>
                                      <p:cBhvr>
                                        <p:cTn id="150" dur="1" fill="hold">
                                          <p:stCondLst>
                                            <p:cond delay="0"/>
                                          </p:stCondLst>
                                        </p:cTn>
                                        <p:tgtEl>
                                          <p:spTgt spid="50"/>
                                        </p:tgtEl>
                                        <p:attrNameLst>
                                          <p:attrName>style.visibility</p:attrName>
                                        </p:attrNameLst>
                                      </p:cBhvr>
                                      <p:to>
                                        <p:strVal val="visible"/>
                                      </p:to>
                                    </p:set>
                                    <p:anim calcmode="lin" valueType="num">
                                      <p:cBhvr>
                                        <p:cTn id="151" dur="1000" fill="hold"/>
                                        <p:tgtEl>
                                          <p:spTgt spid="50"/>
                                        </p:tgtEl>
                                        <p:attrNameLst>
                                          <p:attrName>ppt_w</p:attrName>
                                        </p:attrNameLst>
                                      </p:cBhvr>
                                      <p:tavLst>
                                        <p:tav tm="0">
                                          <p:val>
                                            <p:fltVal val="0"/>
                                          </p:val>
                                        </p:tav>
                                        <p:tav tm="100000">
                                          <p:val>
                                            <p:strVal val="#ppt_w"/>
                                          </p:val>
                                        </p:tav>
                                      </p:tavLst>
                                    </p:anim>
                                    <p:anim calcmode="lin" valueType="num">
                                      <p:cBhvr>
                                        <p:cTn id="152" dur="1000" fill="hold"/>
                                        <p:tgtEl>
                                          <p:spTgt spid="50"/>
                                        </p:tgtEl>
                                        <p:attrNameLst>
                                          <p:attrName>ppt_h</p:attrName>
                                        </p:attrNameLst>
                                      </p:cBhvr>
                                      <p:tavLst>
                                        <p:tav tm="0">
                                          <p:val>
                                            <p:fltVal val="0"/>
                                          </p:val>
                                        </p:tav>
                                        <p:tav tm="100000">
                                          <p:val>
                                            <p:strVal val="#ppt_h"/>
                                          </p:val>
                                        </p:tav>
                                      </p:tavLst>
                                    </p:anim>
                                    <p:anim calcmode="lin" valueType="num">
                                      <p:cBhvr>
                                        <p:cTn id="153" dur="1000" fill="hold"/>
                                        <p:tgtEl>
                                          <p:spTgt spid="50"/>
                                        </p:tgtEl>
                                        <p:attrNameLst>
                                          <p:attrName>style.rotation</p:attrName>
                                        </p:attrNameLst>
                                      </p:cBhvr>
                                      <p:tavLst>
                                        <p:tav tm="0">
                                          <p:val>
                                            <p:fltVal val="90"/>
                                          </p:val>
                                        </p:tav>
                                        <p:tav tm="100000">
                                          <p:val>
                                            <p:fltVal val="0"/>
                                          </p:val>
                                        </p:tav>
                                      </p:tavLst>
                                    </p:anim>
                                    <p:animEffect transition="in" filter="fade">
                                      <p:cBhvr>
                                        <p:cTn id="154" dur="1000"/>
                                        <p:tgtEl>
                                          <p:spTgt spid="50"/>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p:cTn id="157" dur="1000" fill="hold"/>
                                        <p:tgtEl>
                                          <p:spTgt spid="51"/>
                                        </p:tgtEl>
                                        <p:attrNameLst>
                                          <p:attrName>ppt_w</p:attrName>
                                        </p:attrNameLst>
                                      </p:cBhvr>
                                      <p:tavLst>
                                        <p:tav tm="0">
                                          <p:val>
                                            <p:fltVal val="0"/>
                                          </p:val>
                                        </p:tav>
                                        <p:tav tm="100000">
                                          <p:val>
                                            <p:strVal val="#ppt_w"/>
                                          </p:val>
                                        </p:tav>
                                      </p:tavLst>
                                    </p:anim>
                                    <p:anim calcmode="lin" valueType="num">
                                      <p:cBhvr>
                                        <p:cTn id="158" dur="1000" fill="hold"/>
                                        <p:tgtEl>
                                          <p:spTgt spid="51"/>
                                        </p:tgtEl>
                                        <p:attrNameLst>
                                          <p:attrName>ppt_h</p:attrName>
                                        </p:attrNameLst>
                                      </p:cBhvr>
                                      <p:tavLst>
                                        <p:tav tm="0">
                                          <p:val>
                                            <p:fltVal val="0"/>
                                          </p:val>
                                        </p:tav>
                                        <p:tav tm="100000">
                                          <p:val>
                                            <p:strVal val="#ppt_h"/>
                                          </p:val>
                                        </p:tav>
                                      </p:tavLst>
                                    </p:anim>
                                    <p:anim calcmode="lin" valueType="num">
                                      <p:cBhvr>
                                        <p:cTn id="159" dur="1000" fill="hold"/>
                                        <p:tgtEl>
                                          <p:spTgt spid="51"/>
                                        </p:tgtEl>
                                        <p:attrNameLst>
                                          <p:attrName>style.rotation</p:attrName>
                                        </p:attrNameLst>
                                      </p:cBhvr>
                                      <p:tavLst>
                                        <p:tav tm="0">
                                          <p:val>
                                            <p:fltVal val="90"/>
                                          </p:val>
                                        </p:tav>
                                        <p:tav tm="100000">
                                          <p:val>
                                            <p:fltVal val="0"/>
                                          </p:val>
                                        </p:tav>
                                      </p:tavLst>
                                    </p:anim>
                                    <p:animEffect transition="in" filter="fade">
                                      <p:cBhvr>
                                        <p:cTn id="160" dur="1000"/>
                                        <p:tgtEl>
                                          <p:spTgt spid="51"/>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52"/>
                                        </p:tgtEl>
                                        <p:attrNameLst>
                                          <p:attrName>style.visibility</p:attrName>
                                        </p:attrNameLst>
                                      </p:cBhvr>
                                      <p:to>
                                        <p:strVal val="visible"/>
                                      </p:to>
                                    </p:set>
                                    <p:anim calcmode="lin" valueType="num">
                                      <p:cBhvr>
                                        <p:cTn id="163" dur="1000" fill="hold"/>
                                        <p:tgtEl>
                                          <p:spTgt spid="52"/>
                                        </p:tgtEl>
                                        <p:attrNameLst>
                                          <p:attrName>ppt_w</p:attrName>
                                        </p:attrNameLst>
                                      </p:cBhvr>
                                      <p:tavLst>
                                        <p:tav tm="0">
                                          <p:val>
                                            <p:fltVal val="0"/>
                                          </p:val>
                                        </p:tav>
                                        <p:tav tm="100000">
                                          <p:val>
                                            <p:strVal val="#ppt_w"/>
                                          </p:val>
                                        </p:tav>
                                      </p:tavLst>
                                    </p:anim>
                                    <p:anim calcmode="lin" valueType="num">
                                      <p:cBhvr>
                                        <p:cTn id="164" dur="1000" fill="hold"/>
                                        <p:tgtEl>
                                          <p:spTgt spid="52"/>
                                        </p:tgtEl>
                                        <p:attrNameLst>
                                          <p:attrName>ppt_h</p:attrName>
                                        </p:attrNameLst>
                                      </p:cBhvr>
                                      <p:tavLst>
                                        <p:tav tm="0">
                                          <p:val>
                                            <p:fltVal val="0"/>
                                          </p:val>
                                        </p:tav>
                                        <p:tav tm="100000">
                                          <p:val>
                                            <p:strVal val="#ppt_h"/>
                                          </p:val>
                                        </p:tav>
                                      </p:tavLst>
                                    </p:anim>
                                    <p:anim calcmode="lin" valueType="num">
                                      <p:cBhvr>
                                        <p:cTn id="165" dur="1000" fill="hold"/>
                                        <p:tgtEl>
                                          <p:spTgt spid="52"/>
                                        </p:tgtEl>
                                        <p:attrNameLst>
                                          <p:attrName>style.rotation</p:attrName>
                                        </p:attrNameLst>
                                      </p:cBhvr>
                                      <p:tavLst>
                                        <p:tav tm="0">
                                          <p:val>
                                            <p:fltVal val="90"/>
                                          </p:val>
                                        </p:tav>
                                        <p:tav tm="100000">
                                          <p:val>
                                            <p:fltVal val="0"/>
                                          </p:val>
                                        </p:tav>
                                      </p:tavLst>
                                    </p:anim>
                                    <p:animEffect transition="in" filter="fade">
                                      <p:cBhvr>
                                        <p:cTn id="166" dur="1000"/>
                                        <p:tgtEl>
                                          <p:spTgt spid="52"/>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54"/>
                                        </p:tgtEl>
                                        <p:attrNameLst>
                                          <p:attrName>style.visibility</p:attrName>
                                        </p:attrNameLst>
                                      </p:cBhvr>
                                      <p:to>
                                        <p:strVal val="visible"/>
                                      </p:to>
                                    </p:set>
                                    <p:anim calcmode="lin" valueType="num">
                                      <p:cBhvr>
                                        <p:cTn id="169" dur="1000" fill="hold"/>
                                        <p:tgtEl>
                                          <p:spTgt spid="54"/>
                                        </p:tgtEl>
                                        <p:attrNameLst>
                                          <p:attrName>ppt_w</p:attrName>
                                        </p:attrNameLst>
                                      </p:cBhvr>
                                      <p:tavLst>
                                        <p:tav tm="0">
                                          <p:val>
                                            <p:fltVal val="0"/>
                                          </p:val>
                                        </p:tav>
                                        <p:tav tm="100000">
                                          <p:val>
                                            <p:strVal val="#ppt_w"/>
                                          </p:val>
                                        </p:tav>
                                      </p:tavLst>
                                    </p:anim>
                                    <p:anim calcmode="lin" valueType="num">
                                      <p:cBhvr>
                                        <p:cTn id="170" dur="1000" fill="hold"/>
                                        <p:tgtEl>
                                          <p:spTgt spid="54"/>
                                        </p:tgtEl>
                                        <p:attrNameLst>
                                          <p:attrName>ppt_h</p:attrName>
                                        </p:attrNameLst>
                                      </p:cBhvr>
                                      <p:tavLst>
                                        <p:tav tm="0">
                                          <p:val>
                                            <p:fltVal val="0"/>
                                          </p:val>
                                        </p:tav>
                                        <p:tav tm="100000">
                                          <p:val>
                                            <p:strVal val="#ppt_h"/>
                                          </p:val>
                                        </p:tav>
                                      </p:tavLst>
                                    </p:anim>
                                    <p:anim calcmode="lin" valueType="num">
                                      <p:cBhvr>
                                        <p:cTn id="171" dur="1000" fill="hold"/>
                                        <p:tgtEl>
                                          <p:spTgt spid="54"/>
                                        </p:tgtEl>
                                        <p:attrNameLst>
                                          <p:attrName>style.rotation</p:attrName>
                                        </p:attrNameLst>
                                      </p:cBhvr>
                                      <p:tavLst>
                                        <p:tav tm="0">
                                          <p:val>
                                            <p:fltVal val="90"/>
                                          </p:val>
                                        </p:tav>
                                        <p:tav tm="100000">
                                          <p:val>
                                            <p:fltVal val="0"/>
                                          </p:val>
                                        </p:tav>
                                      </p:tavLst>
                                    </p:anim>
                                    <p:animEffect transition="in" filter="fade">
                                      <p:cBhvr>
                                        <p:cTn id="172" dur="1000"/>
                                        <p:tgtEl>
                                          <p:spTgt spid="54"/>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56"/>
                                        </p:tgtEl>
                                        <p:attrNameLst>
                                          <p:attrName>style.visibility</p:attrName>
                                        </p:attrNameLst>
                                      </p:cBhvr>
                                      <p:to>
                                        <p:strVal val="visible"/>
                                      </p:to>
                                    </p:set>
                                    <p:anim calcmode="lin" valueType="num">
                                      <p:cBhvr>
                                        <p:cTn id="175" dur="1000" fill="hold"/>
                                        <p:tgtEl>
                                          <p:spTgt spid="56"/>
                                        </p:tgtEl>
                                        <p:attrNameLst>
                                          <p:attrName>ppt_w</p:attrName>
                                        </p:attrNameLst>
                                      </p:cBhvr>
                                      <p:tavLst>
                                        <p:tav tm="0">
                                          <p:val>
                                            <p:fltVal val="0"/>
                                          </p:val>
                                        </p:tav>
                                        <p:tav tm="100000">
                                          <p:val>
                                            <p:strVal val="#ppt_w"/>
                                          </p:val>
                                        </p:tav>
                                      </p:tavLst>
                                    </p:anim>
                                    <p:anim calcmode="lin" valueType="num">
                                      <p:cBhvr>
                                        <p:cTn id="176" dur="1000" fill="hold"/>
                                        <p:tgtEl>
                                          <p:spTgt spid="56"/>
                                        </p:tgtEl>
                                        <p:attrNameLst>
                                          <p:attrName>ppt_h</p:attrName>
                                        </p:attrNameLst>
                                      </p:cBhvr>
                                      <p:tavLst>
                                        <p:tav tm="0">
                                          <p:val>
                                            <p:fltVal val="0"/>
                                          </p:val>
                                        </p:tav>
                                        <p:tav tm="100000">
                                          <p:val>
                                            <p:strVal val="#ppt_h"/>
                                          </p:val>
                                        </p:tav>
                                      </p:tavLst>
                                    </p:anim>
                                    <p:anim calcmode="lin" valueType="num">
                                      <p:cBhvr>
                                        <p:cTn id="177" dur="1000" fill="hold"/>
                                        <p:tgtEl>
                                          <p:spTgt spid="56"/>
                                        </p:tgtEl>
                                        <p:attrNameLst>
                                          <p:attrName>style.rotation</p:attrName>
                                        </p:attrNameLst>
                                      </p:cBhvr>
                                      <p:tavLst>
                                        <p:tav tm="0">
                                          <p:val>
                                            <p:fltVal val="90"/>
                                          </p:val>
                                        </p:tav>
                                        <p:tav tm="100000">
                                          <p:val>
                                            <p:fltVal val="0"/>
                                          </p:val>
                                        </p:tav>
                                      </p:tavLst>
                                    </p:anim>
                                    <p:animEffect transition="in" filter="fade">
                                      <p:cBhvr>
                                        <p:cTn id="178" dur="1000"/>
                                        <p:tgtEl>
                                          <p:spTgt spid="56"/>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58"/>
                                        </p:tgtEl>
                                        <p:attrNameLst>
                                          <p:attrName>style.visibility</p:attrName>
                                        </p:attrNameLst>
                                      </p:cBhvr>
                                      <p:to>
                                        <p:strVal val="visible"/>
                                      </p:to>
                                    </p:set>
                                    <p:anim calcmode="lin" valueType="num">
                                      <p:cBhvr>
                                        <p:cTn id="181" dur="1000" fill="hold"/>
                                        <p:tgtEl>
                                          <p:spTgt spid="58"/>
                                        </p:tgtEl>
                                        <p:attrNameLst>
                                          <p:attrName>ppt_w</p:attrName>
                                        </p:attrNameLst>
                                      </p:cBhvr>
                                      <p:tavLst>
                                        <p:tav tm="0">
                                          <p:val>
                                            <p:fltVal val="0"/>
                                          </p:val>
                                        </p:tav>
                                        <p:tav tm="100000">
                                          <p:val>
                                            <p:strVal val="#ppt_w"/>
                                          </p:val>
                                        </p:tav>
                                      </p:tavLst>
                                    </p:anim>
                                    <p:anim calcmode="lin" valueType="num">
                                      <p:cBhvr>
                                        <p:cTn id="182" dur="1000" fill="hold"/>
                                        <p:tgtEl>
                                          <p:spTgt spid="58"/>
                                        </p:tgtEl>
                                        <p:attrNameLst>
                                          <p:attrName>ppt_h</p:attrName>
                                        </p:attrNameLst>
                                      </p:cBhvr>
                                      <p:tavLst>
                                        <p:tav tm="0">
                                          <p:val>
                                            <p:fltVal val="0"/>
                                          </p:val>
                                        </p:tav>
                                        <p:tav tm="100000">
                                          <p:val>
                                            <p:strVal val="#ppt_h"/>
                                          </p:val>
                                        </p:tav>
                                      </p:tavLst>
                                    </p:anim>
                                    <p:anim calcmode="lin" valueType="num">
                                      <p:cBhvr>
                                        <p:cTn id="183" dur="1000" fill="hold"/>
                                        <p:tgtEl>
                                          <p:spTgt spid="58"/>
                                        </p:tgtEl>
                                        <p:attrNameLst>
                                          <p:attrName>style.rotation</p:attrName>
                                        </p:attrNameLst>
                                      </p:cBhvr>
                                      <p:tavLst>
                                        <p:tav tm="0">
                                          <p:val>
                                            <p:fltVal val="90"/>
                                          </p:val>
                                        </p:tav>
                                        <p:tav tm="100000">
                                          <p:val>
                                            <p:fltVal val="0"/>
                                          </p:val>
                                        </p:tav>
                                      </p:tavLst>
                                    </p:anim>
                                    <p:animEffect transition="in" filter="fade">
                                      <p:cBhvr>
                                        <p:cTn id="184" dur="1000"/>
                                        <p:tgtEl>
                                          <p:spTgt spid="58"/>
                                        </p:tgtEl>
                                      </p:cBhvr>
                                    </p:animEffect>
                                  </p:childTnLst>
                                </p:cTn>
                              </p:par>
                              <p:par>
                                <p:cTn id="185" presetID="31" presetClass="entr" presetSubtype="0" fill="hold" nodeType="withEffect">
                                  <p:stCondLst>
                                    <p:cond delay="0"/>
                                  </p:stCondLst>
                                  <p:childTnLst>
                                    <p:set>
                                      <p:cBhvr>
                                        <p:cTn id="186" dur="1" fill="hold">
                                          <p:stCondLst>
                                            <p:cond delay="0"/>
                                          </p:stCondLst>
                                        </p:cTn>
                                        <p:tgtEl>
                                          <p:spTgt spid="62"/>
                                        </p:tgtEl>
                                        <p:attrNameLst>
                                          <p:attrName>style.visibility</p:attrName>
                                        </p:attrNameLst>
                                      </p:cBhvr>
                                      <p:to>
                                        <p:strVal val="visible"/>
                                      </p:to>
                                    </p:set>
                                    <p:anim calcmode="lin" valueType="num">
                                      <p:cBhvr>
                                        <p:cTn id="187" dur="1000" fill="hold"/>
                                        <p:tgtEl>
                                          <p:spTgt spid="62"/>
                                        </p:tgtEl>
                                        <p:attrNameLst>
                                          <p:attrName>ppt_w</p:attrName>
                                        </p:attrNameLst>
                                      </p:cBhvr>
                                      <p:tavLst>
                                        <p:tav tm="0">
                                          <p:val>
                                            <p:fltVal val="0"/>
                                          </p:val>
                                        </p:tav>
                                        <p:tav tm="100000">
                                          <p:val>
                                            <p:strVal val="#ppt_w"/>
                                          </p:val>
                                        </p:tav>
                                      </p:tavLst>
                                    </p:anim>
                                    <p:anim calcmode="lin" valueType="num">
                                      <p:cBhvr>
                                        <p:cTn id="188" dur="1000" fill="hold"/>
                                        <p:tgtEl>
                                          <p:spTgt spid="62"/>
                                        </p:tgtEl>
                                        <p:attrNameLst>
                                          <p:attrName>ppt_h</p:attrName>
                                        </p:attrNameLst>
                                      </p:cBhvr>
                                      <p:tavLst>
                                        <p:tav tm="0">
                                          <p:val>
                                            <p:fltVal val="0"/>
                                          </p:val>
                                        </p:tav>
                                        <p:tav tm="100000">
                                          <p:val>
                                            <p:strVal val="#ppt_h"/>
                                          </p:val>
                                        </p:tav>
                                      </p:tavLst>
                                    </p:anim>
                                    <p:anim calcmode="lin" valueType="num">
                                      <p:cBhvr>
                                        <p:cTn id="189" dur="1000" fill="hold"/>
                                        <p:tgtEl>
                                          <p:spTgt spid="62"/>
                                        </p:tgtEl>
                                        <p:attrNameLst>
                                          <p:attrName>style.rotation</p:attrName>
                                        </p:attrNameLst>
                                      </p:cBhvr>
                                      <p:tavLst>
                                        <p:tav tm="0">
                                          <p:val>
                                            <p:fltVal val="90"/>
                                          </p:val>
                                        </p:tav>
                                        <p:tav tm="100000">
                                          <p:val>
                                            <p:fltVal val="0"/>
                                          </p:val>
                                        </p:tav>
                                      </p:tavLst>
                                    </p:anim>
                                    <p:animEffect transition="in" filter="fade">
                                      <p:cBhvr>
                                        <p:cTn id="190" dur="1000"/>
                                        <p:tgtEl>
                                          <p:spTgt spid="62"/>
                                        </p:tgtEl>
                                      </p:cBhvr>
                                    </p:animEffect>
                                  </p:childTnLst>
                                </p:cTn>
                              </p:par>
                              <p:par>
                                <p:cTn id="191" presetID="31" presetClass="entr" presetSubtype="0" fill="hold" nodeType="withEffect">
                                  <p:stCondLst>
                                    <p:cond delay="0"/>
                                  </p:stCondLst>
                                  <p:childTnLst>
                                    <p:set>
                                      <p:cBhvr>
                                        <p:cTn id="192" dur="1" fill="hold">
                                          <p:stCondLst>
                                            <p:cond delay="0"/>
                                          </p:stCondLst>
                                        </p:cTn>
                                        <p:tgtEl>
                                          <p:spTgt spid="64"/>
                                        </p:tgtEl>
                                        <p:attrNameLst>
                                          <p:attrName>style.visibility</p:attrName>
                                        </p:attrNameLst>
                                      </p:cBhvr>
                                      <p:to>
                                        <p:strVal val="visible"/>
                                      </p:to>
                                    </p:set>
                                    <p:anim calcmode="lin" valueType="num">
                                      <p:cBhvr>
                                        <p:cTn id="193" dur="1000" fill="hold"/>
                                        <p:tgtEl>
                                          <p:spTgt spid="64"/>
                                        </p:tgtEl>
                                        <p:attrNameLst>
                                          <p:attrName>ppt_w</p:attrName>
                                        </p:attrNameLst>
                                      </p:cBhvr>
                                      <p:tavLst>
                                        <p:tav tm="0">
                                          <p:val>
                                            <p:fltVal val="0"/>
                                          </p:val>
                                        </p:tav>
                                        <p:tav tm="100000">
                                          <p:val>
                                            <p:strVal val="#ppt_w"/>
                                          </p:val>
                                        </p:tav>
                                      </p:tavLst>
                                    </p:anim>
                                    <p:anim calcmode="lin" valueType="num">
                                      <p:cBhvr>
                                        <p:cTn id="194" dur="1000" fill="hold"/>
                                        <p:tgtEl>
                                          <p:spTgt spid="64"/>
                                        </p:tgtEl>
                                        <p:attrNameLst>
                                          <p:attrName>ppt_h</p:attrName>
                                        </p:attrNameLst>
                                      </p:cBhvr>
                                      <p:tavLst>
                                        <p:tav tm="0">
                                          <p:val>
                                            <p:fltVal val="0"/>
                                          </p:val>
                                        </p:tav>
                                        <p:tav tm="100000">
                                          <p:val>
                                            <p:strVal val="#ppt_h"/>
                                          </p:val>
                                        </p:tav>
                                      </p:tavLst>
                                    </p:anim>
                                    <p:anim calcmode="lin" valueType="num">
                                      <p:cBhvr>
                                        <p:cTn id="195" dur="1000" fill="hold"/>
                                        <p:tgtEl>
                                          <p:spTgt spid="64"/>
                                        </p:tgtEl>
                                        <p:attrNameLst>
                                          <p:attrName>style.rotation</p:attrName>
                                        </p:attrNameLst>
                                      </p:cBhvr>
                                      <p:tavLst>
                                        <p:tav tm="0">
                                          <p:val>
                                            <p:fltVal val="90"/>
                                          </p:val>
                                        </p:tav>
                                        <p:tav tm="100000">
                                          <p:val>
                                            <p:fltVal val="0"/>
                                          </p:val>
                                        </p:tav>
                                      </p:tavLst>
                                    </p:anim>
                                    <p:animEffect transition="in" filter="fade">
                                      <p:cBhvr>
                                        <p:cTn id="196" dur="1000"/>
                                        <p:tgtEl>
                                          <p:spTgt spid="64"/>
                                        </p:tgtEl>
                                      </p:cBhvr>
                                    </p:animEffect>
                                  </p:childTnLst>
                                </p:cTn>
                              </p:par>
                              <p:par>
                                <p:cTn id="197" presetID="31" presetClass="entr" presetSubtype="0" fill="hold" nodeType="withEffect">
                                  <p:stCondLst>
                                    <p:cond delay="0"/>
                                  </p:stCondLst>
                                  <p:childTnLst>
                                    <p:set>
                                      <p:cBhvr>
                                        <p:cTn id="198" dur="1" fill="hold">
                                          <p:stCondLst>
                                            <p:cond delay="0"/>
                                          </p:stCondLst>
                                        </p:cTn>
                                        <p:tgtEl>
                                          <p:spTgt spid="66"/>
                                        </p:tgtEl>
                                        <p:attrNameLst>
                                          <p:attrName>style.visibility</p:attrName>
                                        </p:attrNameLst>
                                      </p:cBhvr>
                                      <p:to>
                                        <p:strVal val="visible"/>
                                      </p:to>
                                    </p:set>
                                    <p:anim calcmode="lin" valueType="num">
                                      <p:cBhvr>
                                        <p:cTn id="199" dur="1000" fill="hold"/>
                                        <p:tgtEl>
                                          <p:spTgt spid="66"/>
                                        </p:tgtEl>
                                        <p:attrNameLst>
                                          <p:attrName>ppt_w</p:attrName>
                                        </p:attrNameLst>
                                      </p:cBhvr>
                                      <p:tavLst>
                                        <p:tav tm="0">
                                          <p:val>
                                            <p:fltVal val="0"/>
                                          </p:val>
                                        </p:tav>
                                        <p:tav tm="100000">
                                          <p:val>
                                            <p:strVal val="#ppt_w"/>
                                          </p:val>
                                        </p:tav>
                                      </p:tavLst>
                                    </p:anim>
                                    <p:anim calcmode="lin" valueType="num">
                                      <p:cBhvr>
                                        <p:cTn id="200" dur="1000" fill="hold"/>
                                        <p:tgtEl>
                                          <p:spTgt spid="66"/>
                                        </p:tgtEl>
                                        <p:attrNameLst>
                                          <p:attrName>ppt_h</p:attrName>
                                        </p:attrNameLst>
                                      </p:cBhvr>
                                      <p:tavLst>
                                        <p:tav tm="0">
                                          <p:val>
                                            <p:fltVal val="0"/>
                                          </p:val>
                                        </p:tav>
                                        <p:tav tm="100000">
                                          <p:val>
                                            <p:strVal val="#ppt_h"/>
                                          </p:val>
                                        </p:tav>
                                      </p:tavLst>
                                    </p:anim>
                                    <p:anim calcmode="lin" valueType="num">
                                      <p:cBhvr>
                                        <p:cTn id="201" dur="1000" fill="hold"/>
                                        <p:tgtEl>
                                          <p:spTgt spid="66"/>
                                        </p:tgtEl>
                                        <p:attrNameLst>
                                          <p:attrName>style.rotation</p:attrName>
                                        </p:attrNameLst>
                                      </p:cBhvr>
                                      <p:tavLst>
                                        <p:tav tm="0">
                                          <p:val>
                                            <p:fltVal val="90"/>
                                          </p:val>
                                        </p:tav>
                                        <p:tav tm="100000">
                                          <p:val>
                                            <p:fltVal val="0"/>
                                          </p:val>
                                        </p:tav>
                                      </p:tavLst>
                                    </p:anim>
                                    <p:animEffect transition="in" filter="fade">
                                      <p:cBhvr>
                                        <p:cTn id="202" dur="1000"/>
                                        <p:tgtEl>
                                          <p:spTgt spid="66"/>
                                        </p:tgtEl>
                                      </p:cBhvr>
                                    </p:animEffect>
                                  </p:childTnLst>
                                </p:cTn>
                              </p:par>
                              <p:par>
                                <p:cTn id="203" presetID="31" presetClass="entr" presetSubtype="0" fill="hold" nodeType="withEffect">
                                  <p:stCondLst>
                                    <p:cond delay="0"/>
                                  </p:stCondLst>
                                  <p:childTnLst>
                                    <p:set>
                                      <p:cBhvr>
                                        <p:cTn id="204" dur="1" fill="hold">
                                          <p:stCondLst>
                                            <p:cond delay="0"/>
                                          </p:stCondLst>
                                        </p:cTn>
                                        <p:tgtEl>
                                          <p:spTgt spid="68"/>
                                        </p:tgtEl>
                                        <p:attrNameLst>
                                          <p:attrName>style.visibility</p:attrName>
                                        </p:attrNameLst>
                                      </p:cBhvr>
                                      <p:to>
                                        <p:strVal val="visible"/>
                                      </p:to>
                                    </p:set>
                                    <p:anim calcmode="lin" valueType="num">
                                      <p:cBhvr>
                                        <p:cTn id="205" dur="1000" fill="hold"/>
                                        <p:tgtEl>
                                          <p:spTgt spid="68"/>
                                        </p:tgtEl>
                                        <p:attrNameLst>
                                          <p:attrName>ppt_w</p:attrName>
                                        </p:attrNameLst>
                                      </p:cBhvr>
                                      <p:tavLst>
                                        <p:tav tm="0">
                                          <p:val>
                                            <p:fltVal val="0"/>
                                          </p:val>
                                        </p:tav>
                                        <p:tav tm="100000">
                                          <p:val>
                                            <p:strVal val="#ppt_w"/>
                                          </p:val>
                                        </p:tav>
                                      </p:tavLst>
                                    </p:anim>
                                    <p:anim calcmode="lin" valueType="num">
                                      <p:cBhvr>
                                        <p:cTn id="206" dur="1000" fill="hold"/>
                                        <p:tgtEl>
                                          <p:spTgt spid="68"/>
                                        </p:tgtEl>
                                        <p:attrNameLst>
                                          <p:attrName>ppt_h</p:attrName>
                                        </p:attrNameLst>
                                      </p:cBhvr>
                                      <p:tavLst>
                                        <p:tav tm="0">
                                          <p:val>
                                            <p:fltVal val="0"/>
                                          </p:val>
                                        </p:tav>
                                        <p:tav tm="100000">
                                          <p:val>
                                            <p:strVal val="#ppt_h"/>
                                          </p:val>
                                        </p:tav>
                                      </p:tavLst>
                                    </p:anim>
                                    <p:anim calcmode="lin" valueType="num">
                                      <p:cBhvr>
                                        <p:cTn id="207" dur="1000" fill="hold"/>
                                        <p:tgtEl>
                                          <p:spTgt spid="68"/>
                                        </p:tgtEl>
                                        <p:attrNameLst>
                                          <p:attrName>style.rotation</p:attrName>
                                        </p:attrNameLst>
                                      </p:cBhvr>
                                      <p:tavLst>
                                        <p:tav tm="0">
                                          <p:val>
                                            <p:fltVal val="90"/>
                                          </p:val>
                                        </p:tav>
                                        <p:tav tm="100000">
                                          <p:val>
                                            <p:fltVal val="0"/>
                                          </p:val>
                                        </p:tav>
                                      </p:tavLst>
                                    </p:anim>
                                    <p:animEffect transition="in" filter="fade">
                                      <p:cBhvr>
                                        <p:cTn id="208" dur="1000"/>
                                        <p:tgtEl>
                                          <p:spTgt spid="68"/>
                                        </p:tgtEl>
                                      </p:cBhvr>
                                    </p:animEffect>
                                  </p:childTnLst>
                                </p:cTn>
                              </p:par>
                              <p:par>
                                <p:cTn id="209" presetID="31" presetClass="entr" presetSubtype="0" fill="hold" nodeType="withEffect">
                                  <p:stCondLst>
                                    <p:cond delay="0"/>
                                  </p:stCondLst>
                                  <p:childTnLst>
                                    <p:set>
                                      <p:cBhvr>
                                        <p:cTn id="210" dur="1" fill="hold">
                                          <p:stCondLst>
                                            <p:cond delay="0"/>
                                          </p:stCondLst>
                                        </p:cTn>
                                        <p:tgtEl>
                                          <p:spTgt spid="70"/>
                                        </p:tgtEl>
                                        <p:attrNameLst>
                                          <p:attrName>style.visibility</p:attrName>
                                        </p:attrNameLst>
                                      </p:cBhvr>
                                      <p:to>
                                        <p:strVal val="visible"/>
                                      </p:to>
                                    </p:set>
                                    <p:anim calcmode="lin" valueType="num">
                                      <p:cBhvr>
                                        <p:cTn id="211" dur="1000" fill="hold"/>
                                        <p:tgtEl>
                                          <p:spTgt spid="70"/>
                                        </p:tgtEl>
                                        <p:attrNameLst>
                                          <p:attrName>ppt_w</p:attrName>
                                        </p:attrNameLst>
                                      </p:cBhvr>
                                      <p:tavLst>
                                        <p:tav tm="0">
                                          <p:val>
                                            <p:fltVal val="0"/>
                                          </p:val>
                                        </p:tav>
                                        <p:tav tm="100000">
                                          <p:val>
                                            <p:strVal val="#ppt_w"/>
                                          </p:val>
                                        </p:tav>
                                      </p:tavLst>
                                    </p:anim>
                                    <p:anim calcmode="lin" valueType="num">
                                      <p:cBhvr>
                                        <p:cTn id="212" dur="1000" fill="hold"/>
                                        <p:tgtEl>
                                          <p:spTgt spid="70"/>
                                        </p:tgtEl>
                                        <p:attrNameLst>
                                          <p:attrName>ppt_h</p:attrName>
                                        </p:attrNameLst>
                                      </p:cBhvr>
                                      <p:tavLst>
                                        <p:tav tm="0">
                                          <p:val>
                                            <p:fltVal val="0"/>
                                          </p:val>
                                        </p:tav>
                                        <p:tav tm="100000">
                                          <p:val>
                                            <p:strVal val="#ppt_h"/>
                                          </p:val>
                                        </p:tav>
                                      </p:tavLst>
                                    </p:anim>
                                    <p:anim calcmode="lin" valueType="num">
                                      <p:cBhvr>
                                        <p:cTn id="213" dur="1000" fill="hold"/>
                                        <p:tgtEl>
                                          <p:spTgt spid="70"/>
                                        </p:tgtEl>
                                        <p:attrNameLst>
                                          <p:attrName>style.rotation</p:attrName>
                                        </p:attrNameLst>
                                      </p:cBhvr>
                                      <p:tavLst>
                                        <p:tav tm="0">
                                          <p:val>
                                            <p:fltVal val="90"/>
                                          </p:val>
                                        </p:tav>
                                        <p:tav tm="100000">
                                          <p:val>
                                            <p:fltVal val="0"/>
                                          </p:val>
                                        </p:tav>
                                      </p:tavLst>
                                    </p:anim>
                                    <p:animEffect transition="in" filter="fade">
                                      <p:cBhvr>
                                        <p:cTn id="214" dur="1000"/>
                                        <p:tgtEl>
                                          <p:spTgt spid="70"/>
                                        </p:tgtEl>
                                      </p:cBhvr>
                                    </p:animEffect>
                                  </p:childTnLst>
                                </p:cTn>
                              </p:par>
                              <p:par>
                                <p:cTn id="215" presetID="31" presetClass="entr" presetSubtype="0" fill="hold" nodeType="withEffect">
                                  <p:stCondLst>
                                    <p:cond delay="0"/>
                                  </p:stCondLst>
                                  <p:childTnLst>
                                    <p:set>
                                      <p:cBhvr>
                                        <p:cTn id="216" dur="1" fill="hold">
                                          <p:stCondLst>
                                            <p:cond delay="0"/>
                                          </p:stCondLst>
                                        </p:cTn>
                                        <p:tgtEl>
                                          <p:spTgt spid="72"/>
                                        </p:tgtEl>
                                        <p:attrNameLst>
                                          <p:attrName>style.visibility</p:attrName>
                                        </p:attrNameLst>
                                      </p:cBhvr>
                                      <p:to>
                                        <p:strVal val="visible"/>
                                      </p:to>
                                    </p:set>
                                    <p:anim calcmode="lin" valueType="num">
                                      <p:cBhvr>
                                        <p:cTn id="217" dur="1000" fill="hold"/>
                                        <p:tgtEl>
                                          <p:spTgt spid="72"/>
                                        </p:tgtEl>
                                        <p:attrNameLst>
                                          <p:attrName>ppt_w</p:attrName>
                                        </p:attrNameLst>
                                      </p:cBhvr>
                                      <p:tavLst>
                                        <p:tav tm="0">
                                          <p:val>
                                            <p:fltVal val="0"/>
                                          </p:val>
                                        </p:tav>
                                        <p:tav tm="100000">
                                          <p:val>
                                            <p:strVal val="#ppt_w"/>
                                          </p:val>
                                        </p:tav>
                                      </p:tavLst>
                                    </p:anim>
                                    <p:anim calcmode="lin" valueType="num">
                                      <p:cBhvr>
                                        <p:cTn id="218" dur="1000" fill="hold"/>
                                        <p:tgtEl>
                                          <p:spTgt spid="72"/>
                                        </p:tgtEl>
                                        <p:attrNameLst>
                                          <p:attrName>ppt_h</p:attrName>
                                        </p:attrNameLst>
                                      </p:cBhvr>
                                      <p:tavLst>
                                        <p:tav tm="0">
                                          <p:val>
                                            <p:fltVal val="0"/>
                                          </p:val>
                                        </p:tav>
                                        <p:tav tm="100000">
                                          <p:val>
                                            <p:strVal val="#ppt_h"/>
                                          </p:val>
                                        </p:tav>
                                      </p:tavLst>
                                    </p:anim>
                                    <p:anim calcmode="lin" valueType="num">
                                      <p:cBhvr>
                                        <p:cTn id="219" dur="1000" fill="hold"/>
                                        <p:tgtEl>
                                          <p:spTgt spid="72"/>
                                        </p:tgtEl>
                                        <p:attrNameLst>
                                          <p:attrName>style.rotation</p:attrName>
                                        </p:attrNameLst>
                                      </p:cBhvr>
                                      <p:tavLst>
                                        <p:tav tm="0">
                                          <p:val>
                                            <p:fltVal val="90"/>
                                          </p:val>
                                        </p:tav>
                                        <p:tav tm="100000">
                                          <p:val>
                                            <p:fltVal val="0"/>
                                          </p:val>
                                        </p:tav>
                                      </p:tavLst>
                                    </p:anim>
                                    <p:animEffect transition="in" filter="fade">
                                      <p:cBhvr>
                                        <p:cTn id="220" dur="1000"/>
                                        <p:tgtEl>
                                          <p:spTgt spid="72"/>
                                        </p:tgtEl>
                                      </p:cBhvr>
                                    </p:animEffect>
                                  </p:childTnLst>
                                </p:cTn>
                              </p:par>
                              <p:par>
                                <p:cTn id="221" presetID="31" presetClass="entr" presetSubtype="0" fill="hold" nodeType="withEffect">
                                  <p:stCondLst>
                                    <p:cond delay="0"/>
                                  </p:stCondLst>
                                  <p:childTnLst>
                                    <p:set>
                                      <p:cBhvr>
                                        <p:cTn id="222" dur="1" fill="hold">
                                          <p:stCondLst>
                                            <p:cond delay="0"/>
                                          </p:stCondLst>
                                        </p:cTn>
                                        <p:tgtEl>
                                          <p:spTgt spid="74"/>
                                        </p:tgtEl>
                                        <p:attrNameLst>
                                          <p:attrName>style.visibility</p:attrName>
                                        </p:attrNameLst>
                                      </p:cBhvr>
                                      <p:to>
                                        <p:strVal val="visible"/>
                                      </p:to>
                                    </p:set>
                                    <p:anim calcmode="lin" valueType="num">
                                      <p:cBhvr>
                                        <p:cTn id="223" dur="1000" fill="hold"/>
                                        <p:tgtEl>
                                          <p:spTgt spid="74"/>
                                        </p:tgtEl>
                                        <p:attrNameLst>
                                          <p:attrName>ppt_w</p:attrName>
                                        </p:attrNameLst>
                                      </p:cBhvr>
                                      <p:tavLst>
                                        <p:tav tm="0">
                                          <p:val>
                                            <p:fltVal val="0"/>
                                          </p:val>
                                        </p:tav>
                                        <p:tav tm="100000">
                                          <p:val>
                                            <p:strVal val="#ppt_w"/>
                                          </p:val>
                                        </p:tav>
                                      </p:tavLst>
                                    </p:anim>
                                    <p:anim calcmode="lin" valueType="num">
                                      <p:cBhvr>
                                        <p:cTn id="224" dur="1000" fill="hold"/>
                                        <p:tgtEl>
                                          <p:spTgt spid="74"/>
                                        </p:tgtEl>
                                        <p:attrNameLst>
                                          <p:attrName>ppt_h</p:attrName>
                                        </p:attrNameLst>
                                      </p:cBhvr>
                                      <p:tavLst>
                                        <p:tav tm="0">
                                          <p:val>
                                            <p:fltVal val="0"/>
                                          </p:val>
                                        </p:tav>
                                        <p:tav tm="100000">
                                          <p:val>
                                            <p:strVal val="#ppt_h"/>
                                          </p:val>
                                        </p:tav>
                                      </p:tavLst>
                                    </p:anim>
                                    <p:anim calcmode="lin" valueType="num">
                                      <p:cBhvr>
                                        <p:cTn id="225" dur="1000" fill="hold"/>
                                        <p:tgtEl>
                                          <p:spTgt spid="74"/>
                                        </p:tgtEl>
                                        <p:attrNameLst>
                                          <p:attrName>style.rotation</p:attrName>
                                        </p:attrNameLst>
                                      </p:cBhvr>
                                      <p:tavLst>
                                        <p:tav tm="0">
                                          <p:val>
                                            <p:fltVal val="90"/>
                                          </p:val>
                                        </p:tav>
                                        <p:tav tm="100000">
                                          <p:val>
                                            <p:fltVal val="0"/>
                                          </p:val>
                                        </p:tav>
                                      </p:tavLst>
                                    </p:anim>
                                    <p:animEffect transition="in" filter="fade">
                                      <p:cBhvr>
                                        <p:cTn id="226" dur="1000"/>
                                        <p:tgtEl>
                                          <p:spTgt spid="74"/>
                                        </p:tgtEl>
                                      </p:cBhvr>
                                    </p:animEffect>
                                  </p:childTnLst>
                                </p:cTn>
                              </p:par>
                              <p:par>
                                <p:cTn id="227" presetID="31" presetClass="entr" presetSubtype="0" fill="hold" nodeType="withEffect">
                                  <p:stCondLst>
                                    <p:cond delay="0"/>
                                  </p:stCondLst>
                                  <p:childTnLst>
                                    <p:set>
                                      <p:cBhvr>
                                        <p:cTn id="228" dur="1" fill="hold">
                                          <p:stCondLst>
                                            <p:cond delay="0"/>
                                          </p:stCondLst>
                                        </p:cTn>
                                        <p:tgtEl>
                                          <p:spTgt spid="76"/>
                                        </p:tgtEl>
                                        <p:attrNameLst>
                                          <p:attrName>style.visibility</p:attrName>
                                        </p:attrNameLst>
                                      </p:cBhvr>
                                      <p:to>
                                        <p:strVal val="visible"/>
                                      </p:to>
                                    </p:set>
                                    <p:anim calcmode="lin" valueType="num">
                                      <p:cBhvr>
                                        <p:cTn id="229" dur="1000" fill="hold"/>
                                        <p:tgtEl>
                                          <p:spTgt spid="76"/>
                                        </p:tgtEl>
                                        <p:attrNameLst>
                                          <p:attrName>ppt_w</p:attrName>
                                        </p:attrNameLst>
                                      </p:cBhvr>
                                      <p:tavLst>
                                        <p:tav tm="0">
                                          <p:val>
                                            <p:fltVal val="0"/>
                                          </p:val>
                                        </p:tav>
                                        <p:tav tm="100000">
                                          <p:val>
                                            <p:strVal val="#ppt_w"/>
                                          </p:val>
                                        </p:tav>
                                      </p:tavLst>
                                    </p:anim>
                                    <p:anim calcmode="lin" valueType="num">
                                      <p:cBhvr>
                                        <p:cTn id="230" dur="1000" fill="hold"/>
                                        <p:tgtEl>
                                          <p:spTgt spid="76"/>
                                        </p:tgtEl>
                                        <p:attrNameLst>
                                          <p:attrName>ppt_h</p:attrName>
                                        </p:attrNameLst>
                                      </p:cBhvr>
                                      <p:tavLst>
                                        <p:tav tm="0">
                                          <p:val>
                                            <p:fltVal val="0"/>
                                          </p:val>
                                        </p:tav>
                                        <p:tav tm="100000">
                                          <p:val>
                                            <p:strVal val="#ppt_h"/>
                                          </p:val>
                                        </p:tav>
                                      </p:tavLst>
                                    </p:anim>
                                    <p:anim calcmode="lin" valueType="num">
                                      <p:cBhvr>
                                        <p:cTn id="231" dur="1000" fill="hold"/>
                                        <p:tgtEl>
                                          <p:spTgt spid="76"/>
                                        </p:tgtEl>
                                        <p:attrNameLst>
                                          <p:attrName>style.rotation</p:attrName>
                                        </p:attrNameLst>
                                      </p:cBhvr>
                                      <p:tavLst>
                                        <p:tav tm="0">
                                          <p:val>
                                            <p:fltVal val="90"/>
                                          </p:val>
                                        </p:tav>
                                        <p:tav tm="100000">
                                          <p:val>
                                            <p:fltVal val="0"/>
                                          </p:val>
                                        </p:tav>
                                      </p:tavLst>
                                    </p:anim>
                                    <p:animEffect transition="in" filter="fade">
                                      <p:cBhvr>
                                        <p:cTn id="232" dur="1000"/>
                                        <p:tgtEl>
                                          <p:spTgt spid="76"/>
                                        </p:tgtEl>
                                      </p:cBhvr>
                                    </p:animEffect>
                                  </p:childTnLst>
                                </p:cTn>
                              </p:par>
                              <p:par>
                                <p:cTn id="233" presetID="31" presetClass="entr" presetSubtype="0" fill="hold" nodeType="withEffect">
                                  <p:stCondLst>
                                    <p:cond delay="0"/>
                                  </p:stCondLst>
                                  <p:childTnLst>
                                    <p:set>
                                      <p:cBhvr>
                                        <p:cTn id="234" dur="1" fill="hold">
                                          <p:stCondLst>
                                            <p:cond delay="0"/>
                                          </p:stCondLst>
                                        </p:cTn>
                                        <p:tgtEl>
                                          <p:spTgt spid="78"/>
                                        </p:tgtEl>
                                        <p:attrNameLst>
                                          <p:attrName>style.visibility</p:attrName>
                                        </p:attrNameLst>
                                      </p:cBhvr>
                                      <p:to>
                                        <p:strVal val="visible"/>
                                      </p:to>
                                    </p:set>
                                    <p:anim calcmode="lin" valueType="num">
                                      <p:cBhvr>
                                        <p:cTn id="235" dur="1000" fill="hold"/>
                                        <p:tgtEl>
                                          <p:spTgt spid="78"/>
                                        </p:tgtEl>
                                        <p:attrNameLst>
                                          <p:attrName>ppt_w</p:attrName>
                                        </p:attrNameLst>
                                      </p:cBhvr>
                                      <p:tavLst>
                                        <p:tav tm="0">
                                          <p:val>
                                            <p:fltVal val="0"/>
                                          </p:val>
                                        </p:tav>
                                        <p:tav tm="100000">
                                          <p:val>
                                            <p:strVal val="#ppt_w"/>
                                          </p:val>
                                        </p:tav>
                                      </p:tavLst>
                                    </p:anim>
                                    <p:anim calcmode="lin" valueType="num">
                                      <p:cBhvr>
                                        <p:cTn id="236" dur="1000" fill="hold"/>
                                        <p:tgtEl>
                                          <p:spTgt spid="78"/>
                                        </p:tgtEl>
                                        <p:attrNameLst>
                                          <p:attrName>ppt_h</p:attrName>
                                        </p:attrNameLst>
                                      </p:cBhvr>
                                      <p:tavLst>
                                        <p:tav tm="0">
                                          <p:val>
                                            <p:fltVal val="0"/>
                                          </p:val>
                                        </p:tav>
                                        <p:tav tm="100000">
                                          <p:val>
                                            <p:strVal val="#ppt_h"/>
                                          </p:val>
                                        </p:tav>
                                      </p:tavLst>
                                    </p:anim>
                                    <p:anim calcmode="lin" valueType="num">
                                      <p:cBhvr>
                                        <p:cTn id="237" dur="1000" fill="hold"/>
                                        <p:tgtEl>
                                          <p:spTgt spid="78"/>
                                        </p:tgtEl>
                                        <p:attrNameLst>
                                          <p:attrName>style.rotation</p:attrName>
                                        </p:attrNameLst>
                                      </p:cBhvr>
                                      <p:tavLst>
                                        <p:tav tm="0">
                                          <p:val>
                                            <p:fltVal val="90"/>
                                          </p:val>
                                        </p:tav>
                                        <p:tav tm="100000">
                                          <p:val>
                                            <p:fltVal val="0"/>
                                          </p:val>
                                        </p:tav>
                                      </p:tavLst>
                                    </p:anim>
                                    <p:animEffect transition="in" filter="fade">
                                      <p:cBhvr>
                                        <p:cTn id="238" dur="1000"/>
                                        <p:tgtEl>
                                          <p:spTgt spid="78"/>
                                        </p:tgtEl>
                                      </p:cBhvr>
                                    </p:animEffect>
                                  </p:childTnLst>
                                </p:cTn>
                              </p:par>
                              <p:par>
                                <p:cTn id="239" presetID="31" presetClass="entr" presetSubtype="0" fill="hold" grpId="0" nodeType="withEffect">
                                  <p:stCondLst>
                                    <p:cond delay="0"/>
                                  </p:stCondLst>
                                  <p:childTnLst>
                                    <p:set>
                                      <p:cBhvr>
                                        <p:cTn id="240" dur="1" fill="hold">
                                          <p:stCondLst>
                                            <p:cond delay="0"/>
                                          </p:stCondLst>
                                        </p:cTn>
                                        <p:tgtEl>
                                          <p:spTgt spid="80"/>
                                        </p:tgtEl>
                                        <p:attrNameLst>
                                          <p:attrName>style.visibility</p:attrName>
                                        </p:attrNameLst>
                                      </p:cBhvr>
                                      <p:to>
                                        <p:strVal val="visible"/>
                                      </p:to>
                                    </p:set>
                                    <p:anim calcmode="lin" valueType="num">
                                      <p:cBhvr>
                                        <p:cTn id="241" dur="1000" fill="hold"/>
                                        <p:tgtEl>
                                          <p:spTgt spid="80"/>
                                        </p:tgtEl>
                                        <p:attrNameLst>
                                          <p:attrName>ppt_w</p:attrName>
                                        </p:attrNameLst>
                                      </p:cBhvr>
                                      <p:tavLst>
                                        <p:tav tm="0">
                                          <p:val>
                                            <p:fltVal val="0"/>
                                          </p:val>
                                        </p:tav>
                                        <p:tav tm="100000">
                                          <p:val>
                                            <p:strVal val="#ppt_w"/>
                                          </p:val>
                                        </p:tav>
                                      </p:tavLst>
                                    </p:anim>
                                    <p:anim calcmode="lin" valueType="num">
                                      <p:cBhvr>
                                        <p:cTn id="242" dur="1000" fill="hold"/>
                                        <p:tgtEl>
                                          <p:spTgt spid="80"/>
                                        </p:tgtEl>
                                        <p:attrNameLst>
                                          <p:attrName>ppt_h</p:attrName>
                                        </p:attrNameLst>
                                      </p:cBhvr>
                                      <p:tavLst>
                                        <p:tav tm="0">
                                          <p:val>
                                            <p:fltVal val="0"/>
                                          </p:val>
                                        </p:tav>
                                        <p:tav tm="100000">
                                          <p:val>
                                            <p:strVal val="#ppt_h"/>
                                          </p:val>
                                        </p:tav>
                                      </p:tavLst>
                                    </p:anim>
                                    <p:anim calcmode="lin" valueType="num">
                                      <p:cBhvr>
                                        <p:cTn id="243" dur="1000" fill="hold"/>
                                        <p:tgtEl>
                                          <p:spTgt spid="80"/>
                                        </p:tgtEl>
                                        <p:attrNameLst>
                                          <p:attrName>style.rotation</p:attrName>
                                        </p:attrNameLst>
                                      </p:cBhvr>
                                      <p:tavLst>
                                        <p:tav tm="0">
                                          <p:val>
                                            <p:fltVal val="90"/>
                                          </p:val>
                                        </p:tav>
                                        <p:tav tm="100000">
                                          <p:val>
                                            <p:fltVal val="0"/>
                                          </p:val>
                                        </p:tav>
                                      </p:tavLst>
                                    </p:anim>
                                    <p:animEffect transition="in" filter="fade">
                                      <p:cBhvr>
                                        <p:cTn id="244" dur="1000"/>
                                        <p:tgtEl>
                                          <p:spTgt spid="80"/>
                                        </p:tgtEl>
                                      </p:cBhvr>
                                    </p:animEffect>
                                  </p:childTnLst>
                                </p:cTn>
                              </p:par>
                              <p:par>
                                <p:cTn id="245" presetID="31" presetClass="entr" presetSubtype="0" fill="hold" grpId="0" nodeType="withEffect">
                                  <p:stCondLst>
                                    <p:cond delay="0"/>
                                  </p:stCondLst>
                                  <p:childTnLst>
                                    <p:set>
                                      <p:cBhvr>
                                        <p:cTn id="246" dur="1" fill="hold">
                                          <p:stCondLst>
                                            <p:cond delay="0"/>
                                          </p:stCondLst>
                                        </p:cTn>
                                        <p:tgtEl>
                                          <p:spTgt spid="81"/>
                                        </p:tgtEl>
                                        <p:attrNameLst>
                                          <p:attrName>style.visibility</p:attrName>
                                        </p:attrNameLst>
                                      </p:cBhvr>
                                      <p:to>
                                        <p:strVal val="visible"/>
                                      </p:to>
                                    </p:set>
                                    <p:anim calcmode="lin" valueType="num">
                                      <p:cBhvr>
                                        <p:cTn id="247" dur="1000" fill="hold"/>
                                        <p:tgtEl>
                                          <p:spTgt spid="81"/>
                                        </p:tgtEl>
                                        <p:attrNameLst>
                                          <p:attrName>ppt_w</p:attrName>
                                        </p:attrNameLst>
                                      </p:cBhvr>
                                      <p:tavLst>
                                        <p:tav tm="0">
                                          <p:val>
                                            <p:fltVal val="0"/>
                                          </p:val>
                                        </p:tav>
                                        <p:tav tm="100000">
                                          <p:val>
                                            <p:strVal val="#ppt_w"/>
                                          </p:val>
                                        </p:tav>
                                      </p:tavLst>
                                    </p:anim>
                                    <p:anim calcmode="lin" valueType="num">
                                      <p:cBhvr>
                                        <p:cTn id="248" dur="1000" fill="hold"/>
                                        <p:tgtEl>
                                          <p:spTgt spid="81"/>
                                        </p:tgtEl>
                                        <p:attrNameLst>
                                          <p:attrName>ppt_h</p:attrName>
                                        </p:attrNameLst>
                                      </p:cBhvr>
                                      <p:tavLst>
                                        <p:tav tm="0">
                                          <p:val>
                                            <p:fltVal val="0"/>
                                          </p:val>
                                        </p:tav>
                                        <p:tav tm="100000">
                                          <p:val>
                                            <p:strVal val="#ppt_h"/>
                                          </p:val>
                                        </p:tav>
                                      </p:tavLst>
                                    </p:anim>
                                    <p:anim calcmode="lin" valueType="num">
                                      <p:cBhvr>
                                        <p:cTn id="249" dur="1000" fill="hold"/>
                                        <p:tgtEl>
                                          <p:spTgt spid="81"/>
                                        </p:tgtEl>
                                        <p:attrNameLst>
                                          <p:attrName>style.rotation</p:attrName>
                                        </p:attrNameLst>
                                      </p:cBhvr>
                                      <p:tavLst>
                                        <p:tav tm="0">
                                          <p:val>
                                            <p:fltVal val="90"/>
                                          </p:val>
                                        </p:tav>
                                        <p:tav tm="100000">
                                          <p:val>
                                            <p:fltVal val="0"/>
                                          </p:val>
                                        </p:tav>
                                      </p:tavLst>
                                    </p:anim>
                                    <p:animEffect transition="in" filter="fade">
                                      <p:cBhvr>
                                        <p:cTn id="250"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9" grpId="0" animBg="1"/>
      <p:bldP spid="31" grpId="0" animBg="1"/>
      <p:bldP spid="32" grpId="0" animBg="1"/>
      <p:bldP spid="33" grpId="0" animBg="1"/>
      <p:bldP spid="34" grpId="0" animBg="1"/>
      <p:bldP spid="51" grpId="0" animBg="1"/>
      <p:bldP spid="52" grpId="0" animBg="1"/>
      <p:bldP spid="54" grpId="0" animBg="1"/>
      <p:bldP spid="56" grpId="0" animBg="1"/>
      <p:bldP spid="58" grpId="0" animBg="1"/>
      <p:bldP spid="80"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4</a:t>
            </a:r>
            <a:endParaRPr kumimoji="1" lang="zh-CN" altLang="en-US" sz="8799" b="1" dirty="0">
              <a:solidFill>
                <a:srgbClr val="1D1D1D"/>
              </a:solidFill>
              <a:ea typeface="宋体"/>
            </a:endParaRPr>
          </a:p>
        </p:txBody>
      </p:sp>
      <p:sp>
        <p:nvSpPr>
          <p:cNvPr id="7" name="文本框 6"/>
          <p:cNvSpPr txBox="1"/>
          <p:nvPr/>
        </p:nvSpPr>
        <p:spPr>
          <a:xfrm>
            <a:off x="1551156" y="4033453"/>
            <a:ext cx="3445174" cy="830868"/>
          </a:xfrm>
          <a:prstGeom prst="rect">
            <a:avLst/>
          </a:prstGeom>
          <a:noFill/>
        </p:spPr>
        <p:txBody>
          <a:bodyPr wrap="none" rtlCol="0">
            <a:spAutoFit/>
          </a:bodyPr>
          <a:lstStyle/>
          <a:p>
            <a:r>
              <a:rPr kumimoji="1" lang="en-US" altLang="zh-CN" sz="4799" dirty="0">
                <a:solidFill>
                  <a:srgbClr val="1D1D1D"/>
                </a:solidFill>
                <a:latin typeface="Microsoft YaHei" charset="0"/>
                <a:ea typeface="Microsoft YaHei" charset="0"/>
                <a:cs typeface="Microsoft YaHei" charset="0"/>
              </a:rPr>
              <a:t> </a:t>
            </a:r>
            <a:r>
              <a:rPr kumimoji="1" lang="zh-CN" altLang="en-US" sz="4799" dirty="0" smtClean="0">
                <a:solidFill>
                  <a:srgbClr val="1D1D1D"/>
                </a:solidFill>
                <a:latin typeface="Microsoft YaHei" charset="0"/>
                <a:ea typeface="Microsoft YaHei" charset="0"/>
                <a:cs typeface="Microsoft YaHei" charset="0"/>
              </a:rPr>
              <a:t>复杂度分析</a:t>
            </a:r>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62262151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1078" y="857585"/>
            <a:ext cx="4242159" cy="514283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11998" b="1" dirty="0"/>
          </a:p>
        </p:txBody>
      </p:sp>
      <p:grpSp>
        <p:nvGrpSpPr>
          <p:cNvPr id="3" name="组 2"/>
          <p:cNvGrpSpPr/>
          <p:nvPr/>
        </p:nvGrpSpPr>
        <p:grpSpPr>
          <a:xfrm>
            <a:off x="4523466" y="1319388"/>
            <a:ext cx="4619938" cy="1212345"/>
            <a:chOff x="4743860" y="461861"/>
            <a:chExt cx="4400139" cy="1154667"/>
          </a:xfrm>
        </p:grpSpPr>
        <p:sp>
          <p:nvSpPr>
            <p:cNvPr id="4" name="剪去单角的矩形 3"/>
            <p:cNvSpPr/>
            <p:nvPr/>
          </p:nvSpPr>
          <p:spPr>
            <a:xfrm flipH="1" flipV="1">
              <a:off x="4754355" y="461861"/>
              <a:ext cx="4389644" cy="1144170"/>
            </a:xfrm>
            <a:prstGeom prst="snip1Rect">
              <a:avLst>
                <a:gd name="adj" fmla="val 26757"/>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flipH="1" flipV="1">
              <a:off x="4743860" y="1291124"/>
              <a:ext cx="325404" cy="325404"/>
            </a:xfrm>
            <a:prstGeom prst="r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6" name="文本框 5"/>
          <p:cNvSpPr txBox="1"/>
          <p:nvPr/>
        </p:nvSpPr>
        <p:spPr>
          <a:xfrm>
            <a:off x="435955" y="5093285"/>
            <a:ext cx="2228495" cy="584775"/>
          </a:xfrm>
          <a:prstGeom prst="rect">
            <a:avLst/>
          </a:prstGeom>
          <a:noFill/>
        </p:spPr>
        <p:txBody>
          <a:bodyPr wrap="none" rtlCol="0">
            <a:spAutoFit/>
          </a:bodyPr>
          <a:lstStyle/>
          <a:p>
            <a:r>
              <a:rPr kumimoji="1" lang="en-US" altLang="zh-CN" sz="3200" b="1" dirty="0">
                <a:solidFill>
                  <a:srgbClr val="FFFFFF"/>
                </a:solidFill>
              </a:rPr>
              <a:t>CONTENTS</a:t>
            </a:r>
            <a:endParaRPr kumimoji="1" lang="zh-CN" altLang="en-US" sz="3200" b="1" dirty="0">
              <a:solidFill>
                <a:srgbClr val="FFFFFF"/>
              </a:solidFill>
            </a:endParaRPr>
          </a:p>
        </p:txBody>
      </p:sp>
      <p:sp>
        <p:nvSpPr>
          <p:cNvPr id="7" name="文本框 6"/>
          <p:cNvSpPr txBox="1"/>
          <p:nvPr/>
        </p:nvSpPr>
        <p:spPr>
          <a:xfrm>
            <a:off x="5048162" y="1553796"/>
            <a:ext cx="4019162" cy="732508"/>
          </a:xfrm>
          <a:prstGeom prst="rect">
            <a:avLst/>
          </a:prstGeom>
          <a:noFill/>
        </p:spPr>
        <p:txBody>
          <a:bodyPr wrap="square" rtlCol="0">
            <a:spAutoFit/>
          </a:bodyPr>
          <a:lstStyle/>
          <a:p>
            <a:pPr>
              <a:lnSpc>
                <a:spcPct val="130000"/>
              </a:lnSpc>
            </a:pPr>
            <a:r>
              <a:rPr lang="zh-CN" altLang="en-US" sz="3200" dirty="0" smtClean="0">
                <a:solidFill>
                  <a:srgbClr val="103154"/>
                </a:solidFill>
                <a:latin typeface="Microsoft YaHei" charset="0"/>
                <a:ea typeface="Microsoft YaHei" charset="0"/>
                <a:cs typeface="Microsoft YaHei" charset="0"/>
              </a:rPr>
              <a:t>主要内容</a:t>
            </a:r>
            <a:endParaRPr lang="zh-CN" altLang="en-US" sz="3200" dirty="0">
              <a:solidFill>
                <a:srgbClr val="103154"/>
              </a:solidFill>
              <a:latin typeface="Microsoft YaHei" charset="0"/>
              <a:ea typeface="Microsoft YaHei" charset="0"/>
              <a:cs typeface="Microsoft YaHei" charset="0"/>
            </a:endParaRPr>
          </a:p>
        </p:txBody>
      </p:sp>
      <p:sp>
        <p:nvSpPr>
          <p:cNvPr id="9" name="文本框 8"/>
          <p:cNvSpPr txBox="1"/>
          <p:nvPr/>
        </p:nvSpPr>
        <p:spPr>
          <a:xfrm>
            <a:off x="5879182" y="2924975"/>
            <a:ext cx="2445952" cy="416653"/>
          </a:xfrm>
          <a:prstGeom prst="rect">
            <a:avLst/>
          </a:prstGeom>
          <a:noFill/>
        </p:spPr>
        <p:txBody>
          <a:bodyPr wrap="square" rtlCol="0">
            <a:spAutoFit/>
          </a:bodyPr>
          <a:lstStyle/>
          <a:p>
            <a:pPr>
              <a:lnSpc>
                <a:spcPct val="130000"/>
              </a:lnSpc>
            </a:pPr>
            <a:r>
              <a:rPr lang="zh-CN" altLang="en-US" sz="1800" dirty="0">
                <a:solidFill>
                  <a:schemeClr val="bg1"/>
                </a:solidFill>
              </a:rPr>
              <a:t>词法分析</a:t>
            </a:r>
            <a:r>
              <a:rPr lang="zh-CN" altLang="en-US" sz="1800" dirty="0" smtClean="0">
                <a:solidFill>
                  <a:schemeClr val="bg1"/>
                </a:solidFill>
              </a:rPr>
              <a:t>器的设计</a:t>
            </a:r>
            <a:endParaRPr kumimoji="1" lang="zh-CN" altLang="en-US" sz="1800" dirty="0">
              <a:solidFill>
                <a:schemeClr val="bg1"/>
              </a:solidFill>
            </a:endParaRPr>
          </a:p>
        </p:txBody>
      </p:sp>
      <p:sp>
        <p:nvSpPr>
          <p:cNvPr id="10" name="文本框 9"/>
          <p:cNvSpPr txBox="1"/>
          <p:nvPr/>
        </p:nvSpPr>
        <p:spPr>
          <a:xfrm>
            <a:off x="5182899" y="2830209"/>
            <a:ext cx="697627" cy="646331"/>
          </a:xfrm>
          <a:prstGeom prst="rect">
            <a:avLst/>
          </a:prstGeom>
          <a:noFill/>
        </p:spPr>
        <p:txBody>
          <a:bodyPr wrap="none" rtlCol="0">
            <a:spAutoFit/>
          </a:bodyPr>
          <a:lstStyle/>
          <a:p>
            <a:r>
              <a:rPr kumimoji="1" lang="en-US" altLang="zh-CN" sz="3600" dirty="0">
                <a:solidFill>
                  <a:srgbClr val="FFFFFF"/>
                </a:solidFill>
              </a:rPr>
              <a:t>01</a:t>
            </a:r>
            <a:endParaRPr kumimoji="1" lang="zh-CN" altLang="en-US" sz="3600" dirty="0">
              <a:solidFill>
                <a:srgbClr val="FFFFFF"/>
              </a:solidFill>
            </a:endParaRPr>
          </a:p>
        </p:txBody>
      </p:sp>
      <p:sp>
        <p:nvSpPr>
          <p:cNvPr id="12" name="文本框 11"/>
          <p:cNvSpPr txBox="1"/>
          <p:nvPr/>
        </p:nvSpPr>
        <p:spPr>
          <a:xfrm>
            <a:off x="5879182" y="3575521"/>
            <a:ext cx="1362239" cy="416653"/>
          </a:xfrm>
          <a:prstGeom prst="rect">
            <a:avLst/>
          </a:prstGeom>
          <a:noFill/>
        </p:spPr>
        <p:txBody>
          <a:bodyPr wrap="square" rtlCol="0">
            <a:spAutoFit/>
          </a:bodyPr>
          <a:lstStyle/>
          <a:p>
            <a:pPr>
              <a:lnSpc>
                <a:spcPct val="130000"/>
              </a:lnSpc>
            </a:pPr>
            <a:r>
              <a:rPr lang="zh-CN" altLang="en-US" sz="1800" dirty="0" smtClean="0">
                <a:solidFill>
                  <a:schemeClr val="bg1"/>
                </a:solidFill>
              </a:rPr>
              <a:t>程序框架</a:t>
            </a:r>
            <a:endParaRPr kumimoji="1" lang="zh-CN" altLang="en-US" sz="1800" dirty="0">
              <a:solidFill>
                <a:schemeClr val="bg1"/>
              </a:solidFill>
            </a:endParaRPr>
          </a:p>
        </p:txBody>
      </p:sp>
      <p:sp>
        <p:nvSpPr>
          <p:cNvPr id="13" name="文本框 12"/>
          <p:cNvSpPr txBox="1"/>
          <p:nvPr/>
        </p:nvSpPr>
        <p:spPr>
          <a:xfrm>
            <a:off x="5182899" y="3480754"/>
            <a:ext cx="697627" cy="646331"/>
          </a:xfrm>
          <a:prstGeom prst="rect">
            <a:avLst/>
          </a:prstGeom>
          <a:noFill/>
        </p:spPr>
        <p:txBody>
          <a:bodyPr wrap="none" rtlCol="0">
            <a:spAutoFit/>
          </a:bodyPr>
          <a:lstStyle/>
          <a:p>
            <a:r>
              <a:rPr kumimoji="1" lang="en-US" altLang="zh-CN" sz="3600" dirty="0">
                <a:solidFill>
                  <a:srgbClr val="FFFFFF"/>
                </a:solidFill>
              </a:rPr>
              <a:t>02</a:t>
            </a:r>
            <a:endParaRPr kumimoji="1" lang="zh-CN" altLang="en-US" sz="3600" dirty="0">
              <a:solidFill>
                <a:srgbClr val="FFFFFF"/>
              </a:solidFill>
            </a:endParaRPr>
          </a:p>
        </p:txBody>
      </p:sp>
      <p:sp>
        <p:nvSpPr>
          <p:cNvPr id="15" name="文本框 14"/>
          <p:cNvSpPr txBox="1"/>
          <p:nvPr/>
        </p:nvSpPr>
        <p:spPr>
          <a:xfrm>
            <a:off x="5879182" y="4226066"/>
            <a:ext cx="2036519" cy="416653"/>
          </a:xfrm>
          <a:prstGeom prst="rect">
            <a:avLst/>
          </a:prstGeom>
          <a:noFill/>
        </p:spPr>
        <p:txBody>
          <a:bodyPr wrap="square" rtlCol="0">
            <a:spAutoFit/>
          </a:bodyPr>
          <a:lstStyle/>
          <a:p>
            <a:pPr>
              <a:lnSpc>
                <a:spcPct val="130000"/>
              </a:lnSpc>
            </a:pPr>
            <a:r>
              <a:rPr lang="zh-CN" altLang="en-US" sz="1800" dirty="0" smtClean="0">
                <a:solidFill>
                  <a:schemeClr val="bg1"/>
                </a:solidFill>
              </a:rPr>
              <a:t>数据结构与优化</a:t>
            </a:r>
            <a:endParaRPr kumimoji="1" lang="zh-CN" altLang="en-US" sz="1800" dirty="0">
              <a:solidFill>
                <a:schemeClr val="bg1"/>
              </a:solidFill>
            </a:endParaRPr>
          </a:p>
        </p:txBody>
      </p:sp>
      <p:sp>
        <p:nvSpPr>
          <p:cNvPr id="16" name="文本框 15"/>
          <p:cNvSpPr txBox="1"/>
          <p:nvPr/>
        </p:nvSpPr>
        <p:spPr>
          <a:xfrm>
            <a:off x="5182899" y="4131300"/>
            <a:ext cx="697627" cy="646331"/>
          </a:xfrm>
          <a:prstGeom prst="rect">
            <a:avLst/>
          </a:prstGeom>
          <a:noFill/>
        </p:spPr>
        <p:txBody>
          <a:bodyPr wrap="none" rtlCol="0">
            <a:spAutoFit/>
          </a:bodyPr>
          <a:lstStyle/>
          <a:p>
            <a:r>
              <a:rPr kumimoji="1" lang="en-US" altLang="zh-CN" sz="3600" dirty="0">
                <a:solidFill>
                  <a:srgbClr val="FFFFFF"/>
                </a:solidFill>
              </a:rPr>
              <a:t>03</a:t>
            </a:r>
            <a:endParaRPr kumimoji="1" lang="zh-CN" altLang="en-US" sz="3600" dirty="0">
              <a:solidFill>
                <a:srgbClr val="FFFFFF"/>
              </a:solidFill>
            </a:endParaRPr>
          </a:p>
        </p:txBody>
      </p:sp>
      <p:sp>
        <p:nvSpPr>
          <p:cNvPr id="18" name="文本框 17"/>
          <p:cNvSpPr txBox="1"/>
          <p:nvPr/>
        </p:nvSpPr>
        <p:spPr>
          <a:xfrm>
            <a:off x="5879182" y="4876612"/>
            <a:ext cx="1362239" cy="416653"/>
          </a:xfrm>
          <a:prstGeom prst="rect">
            <a:avLst/>
          </a:prstGeom>
          <a:noFill/>
        </p:spPr>
        <p:txBody>
          <a:bodyPr wrap="square" rtlCol="0">
            <a:spAutoFit/>
          </a:bodyPr>
          <a:lstStyle/>
          <a:p>
            <a:pPr>
              <a:lnSpc>
                <a:spcPct val="130000"/>
              </a:lnSpc>
            </a:pPr>
            <a:r>
              <a:rPr lang="zh-CN" altLang="en-US" sz="1800" dirty="0">
                <a:solidFill>
                  <a:schemeClr val="bg1"/>
                </a:solidFill>
              </a:rPr>
              <a:t>复杂</a:t>
            </a:r>
            <a:r>
              <a:rPr lang="zh-CN" altLang="en-US" sz="1800" dirty="0" smtClean="0">
                <a:solidFill>
                  <a:schemeClr val="bg1"/>
                </a:solidFill>
              </a:rPr>
              <a:t>度分析</a:t>
            </a:r>
            <a:endParaRPr kumimoji="1" lang="zh-CN" altLang="en-US" sz="1800" dirty="0">
              <a:solidFill>
                <a:schemeClr val="bg1"/>
              </a:solidFill>
            </a:endParaRPr>
          </a:p>
        </p:txBody>
      </p:sp>
      <p:sp>
        <p:nvSpPr>
          <p:cNvPr id="19" name="文本框 18"/>
          <p:cNvSpPr txBox="1"/>
          <p:nvPr/>
        </p:nvSpPr>
        <p:spPr>
          <a:xfrm>
            <a:off x="5182899" y="4781846"/>
            <a:ext cx="697627" cy="646331"/>
          </a:xfrm>
          <a:prstGeom prst="rect">
            <a:avLst/>
          </a:prstGeom>
          <a:noFill/>
        </p:spPr>
        <p:txBody>
          <a:bodyPr wrap="none" rtlCol="0">
            <a:spAutoFit/>
          </a:bodyPr>
          <a:lstStyle/>
          <a:p>
            <a:r>
              <a:rPr kumimoji="1" lang="en-US" altLang="zh-CN" sz="3600" dirty="0">
                <a:solidFill>
                  <a:srgbClr val="FFFFFF"/>
                </a:solidFill>
              </a:rPr>
              <a:t>04</a:t>
            </a:r>
            <a:endParaRPr kumimoji="1" lang="zh-CN" altLang="en-US" sz="3600" dirty="0">
              <a:solidFill>
                <a:srgbClr val="FFFFFF"/>
              </a:solidFill>
            </a:endParaRPr>
          </a:p>
        </p:txBody>
      </p:sp>
      <p:sp>
        <p:nvSpPr>
          <p:cNvPr id="22" name="矩形 21"/>
          <p:cNvSpPr/>
          <p:nvPr/>
        </p:nvSpPr>
        <p:spPr>
          <a:xfrm>
            <a:off x="7063025" y="4226067"/>
            <a:ext cx="184731" cy="412421"/>
          </a:xfrm>
          <a:prstGeom prst="rect">
            <a:avLst/>
          </a:prstGeom>
        </p:spPr>
        <p:txBody>
          <a:bodyPr wrap="none">
            <a:spAutoFit/>
          </a:bodyPr>
          <a:lstStyle/>
          <a:p>
            <a:pPr lvl="0">
              <a:lnSpc>
                <a:spcPct val="130000"/>
              </a:lnSpc>
            </a:pPr>
            <a:endParaRPr kumimoji="1" lang="zh-CN" altLang="en-US" sz="1600" dirty="0">
              <a:solidFill>
                <a:srgbClr val="FFFFFF"/>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3417339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chemeClr val="accent2"/>
                </a:solidFill>
                <a:latin typeface="Microsoft YaHei" charset="0"/>
                <a:ea typeface="Microsoft YaHei" charset="0"/>
                <a:cs typeface="Microsoft YaHei" charset="0"/>
              </a:rPr>
              <a:t>复杂</a:t>
            </a:r>
            <a:r>
              <a:rPr kumimoji="1" lang="zh-CN" altLang="en-US" sz="3200" dirty="0" smtClean="0">
                <a:solidFill>
                  <a:schemeClr val="accent2"/>
                </a:solidFill>
                <a:latin typeface="Microsoft YaHei" charset="0"/>
                <a:ea typeface="Microsoft YaHei" charset="0"/>
                <a:cs typeface="Microsoft YaHei" charset="0"/>
              </a:rPr>
              <a:t>度分析</a:t>
            </a:r>
            <a:endParaRPr kumimoji="1" lang="zh-CN" altLang="en-US" sz="3200" dirty="0">
              <a:solidFill>
                <a:schemeClr val="accent2"/>
              </a:solidFill>
              <a:latin typeface="Microsoft YaHei" charset="0"/>
              <a:ea typeface="Microsoft YaHei" charset="0"/>
              <a:cs typeface="Microsoft YaHei" charset="0"/>
            </a:endParaRPr>
          </a:p>
        </p:txBody>
      </p:sp>
      <p:cxnSp>
        <p:nvCxnSpPr>
          <p:cNvPr id="3" name="直线连接符 2"/>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同侧圆角矩形 3"/>
          <p:cNvSpPr/>
          <p:nvPr/>
        </p:nvSpPr>
        <p:spPr>
          <a:xfrm>
            <a:off x="396080"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5" name="同侧圆角矩形 4"/>
          <p:cNvSpPr/>
          <p:nvPr/>
        </p:nvSpPr>
        <p:spPr>
          <a:xfrm>
            <a:off x="396080"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6000">
              <a:solidFill>
                <a:srgbClr val="404040"/>
              </a:solidFill>
            </a:endParaRPr>
          </a:p>
        </p:txBody>
      </p:sp>
      <p:sp>
        <p:nvSpPr>
          <p:cNvPr id="6" name="矩形 5"/>
          <p:cNvSpPr/>
          <p:nvPr/>
        </p:nvSpPr>
        <p:spPr>
          <a:xfrm>
            <a:off x="530570" y="2983073"/>
            <a:ext cx="2421462" cy="525628"/>
          </a:xfrm>
          <a:prstGeom prst="rect">
            <a:avLst/>
          </a:prstGeom>
          <a:noFill/>
        </p:spPr>
        <p:txBody>
          <a:bodyPr wrap="square" lIns="91412" tIns="45706" rIns="91412" bIns="45706">
            <a:spAutoFit/>
          </a:bodyPr>
          <a:lstStyle/>
          <a:p>
            <a:pPr algn="ctr">
              <a:lnSpc>
                <a:spcPct val="130000"/>
              </a:lnSpc>
            </a:pPr>
            <a:r>
              <a:rPr lang="zh-CN" altLang="en-US" dirty="0" smtClean="0">
                <a:solidFill>
                  <a:srgbClr val="FFFFFF"/>
                </a:solidFill>
                <a:latin typeface="Microsoft YaHei" charset="0"/>
                <a:ea typeface="Microsoft YaHei" charset="0"/>
                <a:cs typeface="Microsoft YaHei" charset="0"/>
              </a:rPr>
              <a:t>一遍扫描</a:t>
            </a:r>
            <a:endParaRPr lang="en-US" altLang="zh-CN" dirty="0">
              <a:solidFill>
                <a:srgbClr val="FFFFFF"/>
              </a:solidFill>
              <a:latin typeface="Microsoft YaHei" charset="0"/>
              <a:ea typeface="Microsoft YaHei" charset="0"/>
              <a:cs typeface="Microsoft YaHei" charset="0"/>
            </a:endParaRPr>
          </a:p>
        </p:txBody>
      </p:sp>
      <p:cxnSp>
        <p:nvCxnSpPr>
          <p:cNvPr id="8" name="直接连接符 83"/>
          <p:cNvCxnSpPr/>
          <p:nvPr/>
        </p:nvCxnSpPr>
        <p:spPr>
          <a:xfrm>
            <a:off x="65073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 name="直接连接符 84"/>
          <p:cNvCxnSpPr/>
          <p:nvPr/>
        </p:nvCxnSpPr>
        <p:spPr>
          <a:xfrm>
            <a:off x="650735" y="3679200"/>
            <a:ext cx="1437322"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76078" y="2062776"/>
            <a:ext cx="1207325" cy="646303"/>
          </a:xfrm>
          <a:prstGeom prst="rect">
            <a:avLst/>
          </a:prstGeom>
        </p:spPr>
        <p:txBody>
          <a:bodyPr wrap="none" lIns="91412" tIns="45706" rIns="91412" bIns="45706">
            <a:spAutoFit/>
          </a:bodyPr>
          <a:lstStyle/>
          <a:p>
            <a:r>
              <a:rPr lang="en-US" altLang="zh-CN" sz="3600" dirty="0" smtClean="0">
                <a:solidFill>
                  <a:schemeClr val="bg1"/>
                </a:solidFill>
                <a:latin typeface="+mj-lt"/>
                <a:ea typeface="方正粗宋简体" panose="03000509000000000000" pitchFamily="65" charset="-122"/>
              </a:rPr>
              <a:t>O(n)</a:t>
            </a:r>
            <a:endParaRPr lang="zh-CN" altLang="en-US" dirty="0">
              <a:solidFill>
                <a:schemeClr val="bg1"/>
              </a:solidFill>
              <a:latin typeface="+mj-lt"/>
            </a:endParaRPr>
          </a:p>
        </p:txBody>
      </p:sp>
      <p:grpSp>
        <p:nvGrpSpPr>
          <p:cNvPr id="11" name="组合 10"/>
          <p:cNvGrpSpPr/>
          <p:nvPr/>
        </p:nvGrpSpPr>
        <p:grpSpPr>
          <a:xfrm>
            <a:off x="627539" y="4400983"/>
            <a:ext cx="452529" cy="452529"/>
            <a:chOff x="836827" y="4725145"/>
            <a:chExt cx="603451" cy="603451"/>
          </a:xfrm>
        </p:grpSpPr>
        <p:sp>
          <p:nvSpPr>
            <p:cNvPr id="12" name="椭圆 11"/>
            <p:cNvSpPr/>
            <p:nvPr/>
          </p:nvSpPr>
          <p:spPr>
            <a:xfrm>
              <a:off x="836827"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solidFill>
                  <a:srgbClr val="404040"/>
                </a:solidFill>
              </a:endParaRPr>
            </a:p>
          </p:txBody>
        </p:sp>
        <p:grpSp>
          <p:nvGrpSpPr>
            <p:cNvPr id="13" name="组合 91"/>
            <p:cNvGrpSpPr/>
            <p:nvPr/>
          </p:nvGrpSpPr>
          <p:grpSpPr>
            <a:xfrm>
              <a:off x="986319" y="4839777"/>
              <a:ext cx="304468" cy="348292"/>
              <a:chOff x="10856093" y="315913"/>
              <a:chExt cx="419100" cy="479425"/>
            </a:xfrm>
            <a:solidFill>
              <a:srgbClr val="404040"/>
            </a:solidFill>
          </p:grpSpPr>
          <p:sp>
            <p:nvSpPr>
              <p:cNvPr id="14"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5"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6"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7"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8"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19"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grpSp>
      </p:grpSp>
      <p:sp>
        <p:nvSpPr>
          <p:cNvPr id="20" name="矩形 19"/>
          <p:cNvSpPr/>
          <p:nvPr/>
        </p:nvSpPr>
        <p:spPr>
          <a:xfrm>
            <a:off x="1149945" y="4306672"/>
            <a:ext cx="1655968" cy="572436"/>
          </a:xfrm>
          <a:prstGeom prst="rect">
            <a:avLst/>
          </a:prstGeom>
        </p:spPr>
        <p:txBody>
          <a:bodyPr wrap="square" lIns="91412" tIns="45706" rIns="91412" bIns="45706">
            <a:spAutoFit/>
          </a:bodyPr>
          <a:lstStyle/>
          <a:p>
            <a:pPr algn="ctr">
              <a:lnSpc>
                <a:spcPct val="130000"/>
              </a:lnSpc>
              <a:spcBef>
                <a:spcPts val="600"/>
              </a:spcBef>
            </a:pPr>
            <a:r>
              <a:rPr lang="zh-CN" altLang="en-US" dirty="0" smtClean="0">
                <a:solidFill>
                  <a:srgbClr val="404040"/>
                </a:solidFill>
                <a:latin typeface="Microsoft YaHei" charset="0"/>
                <a:ea typeface="Microsoft YaHei" charset="0"/>
                <a:cs typeface="Microsoft YaHei" charset="0"/>
              </a:rPr>
              <a:t>预处理</a:t>
            </a:r>
            <a:endParaRPr lang="zh-CN" altLang="en-US" dirty="0">
              <a:solidFill>
                <a:srgbClr val="404040"/>
              </a:solidFill>
              <a:latin typeface="Microsoft YaHei" charset="0"/>
              <a:ea typeface="Microsoft YaHei" charset="0"/>
              <a:cs typeface="Microsoft YaHei" charset="0"/>
            </a:endParaRPr>
          </a:p>
        </p:txBody>
      </p:sp>
      <p:sp>
        <p:nvSpPr>
          <p:cNvPr id="21" name="同侧圆角矩形 20"/>
          <p:cNvSpPr/>
          <p:nvPr/>
        </p:nvSpPr>
        <p:spPr>
          <a:xfrm>
            <a:off x="3240026"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22" name="同侧圆角矩形 21"/>
          <p:cNvSpPr/>
          <p:nvPr/>
        </p:nvSpPr>
        <p:spPr>
          <a:xfrm>
            <a:off x="3240026"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6000">
              <a:solidFill>
                <a:srgbClr val="404040"/>
              </a:solidFill>
            </a:endParaRPr>
          </a:p>
        </p:txBody>
      </p:sp>
      <p:sp>
        <p:nvSpPr>
          <p:cNvPr id="23" name="矩形 22"/>
          <p:cNvSpPr/>
          <p:nvPr/>
        </p:nvSpPr>
        <p:spPr>
          <a:xfrm>
            <a:off x="3374515" y="2983073"/>
            <a:ext cx="2421462" cy="525628"/>
          </a:xfrm>
          <a:prstGeom prst="rect">
            <a:avLst/>
          </a:prstGeom>
          <a:noFill/>
        </p:spPr>
        <p:txBody>
          <a:bodyPr wrap="square" lIns="91412" tIns="45706" rIns="91412" bIns="45706">
            <a:spAutoFit/>
          </a:bodyPr>
          <a:lstStyle/>
          <a:p>
            <a:pPr algn="ctr">
              <a:lnSpc>
                <a:spcPct val="130000"/>
              </a:lnSpc>
            </a:pPr>
            <a:r>
              <a:rPr lang="zh-CN" altLang="en-US" dirty="0" smtClean="0">
                <a:solidFill>
                  <a:srgbClr val="FFFFFF"/>
                </a:solidFill>
                <a:latin typeface="Microsoft YaHei" charset="0"/>
                <a:ea typeface="Microsoft YaHei" charset="0"/>
                <a:cs typeface="Microsoft YaHei" charset="0"/>
              </a:rPr>
              <a:t>一遍扫描</a:t>
            </a:r>
            <a:endParaRPr lang="en-US" altLang="zh-CN" dirty="0">
              <a:solidFill>
                <a:srgbClr val="FFFFFF"/>
              </a:solidFill>
              <a:latin typeface="Microsoft YaHei" charset="0"/>
              <a:ea typeface="Microsoft YaHei" charset="0"/>
              <a:cs typeface="Microsoft YaHei" charset="0"/>
            </a:endParaRPr>
          </a:p>
        </p:txBody>
      </p:sp>
      <p:cxnSp>
        <p:nvCxnSpPr>
          <p:cNvPr id="25" name="直接连接符 103"/>
          <p:cNvCxnSpPr/>
          <p:nvPr/>
        </p:nvCxnSpPr>
        <p:spPr>
          <a:xfrm>
            <a:off x="3494680"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直接连接符 104"/>
          <p:cNvCxnSpPr/>
          <p:nvPr/>
        </p:nvCxnSpPr>
        <p:spPr>
          <a:xfrm>
            <a:off x="3494674" y="3679200"/>
            <a:ext cx="1096653"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420031" y="2062770"/>
            <a:ext cx="1207325" cy="646303"/>
          </a:xfrm>
          <a:prstGeom prst="rect">
            <a:avLst/>
          </a:prstGeom>
        </p:spPr>
        <p:txBody>
          <a:bodyPr wrap="none" lIns="91412" tIns="45706" rIns="91412" bIns="45706">
            <a:spAutoFit/>
          </a:bodyPr>
          <a:lstStyle/>
          <a:p>
            <a:r>
              <a:rPr lang="en-US" altLang="zh-CN" sz="3600" dirty="0" smtClean="0">
                <a:solidFill>
                  <a:schemeClr val="bg1"/>
                </a:solidFill>
                <a:latin typeface="+mj-lt"/>
                <a:ea typeface="方正粗宋简体" panose="03000509000000000000" pitchFamily="65" charset="-122"/>
              </a:rPr>
              <a:t>O(n)</a:t>
            </a:r>
            <a:endParaRPr lang="zh-CN" altLang="en-US" dirty="0">
              <a:solidFill>
                <a:schemeClr val="bg1"/>
              </a:solidFill>
              <a:latin typeface="+mj-lt"/>
            </a:endParaRPr>
          </a:p>
        </p:txBody>
      </p:sp>
      <p:grpSp>
        <p:nvGrpSpPr>
          <p:cNvPr id="28" name="组合 27"/>
          <p:cNvGrpSpPr/>
          <p:nvPr/>
        </p:nvGrpSpPr>
        <p:grpSpPr>
          <a:xfrm>
            <a:off x="3471484" y="4400983"/>
            <a:ext cx="452529" cy="452529"/>
            <a:chOff x="4629247" y="4725145"/>
            <a:chExt cx="603451" cy="603451"/>
          </a:xfrm>
        </p:grpSpPr>
        <p:sp>
          <p:nvSpPr>
            <p:cNvPr id="29" name="椭圆 28"/>
            <p:cNvSpPr/>
            <p:nvPr/>
          </p:nvSpPr>
          <p:spPr>
            <a:xfrm>
              <a:off x="4629247"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solidFill>
                  <a:srgbClr val="404040"/>
                </a:solidFill>
              </a:endParaRPr>
            </a:p>
          </p:txBody>
        </p:sp>
        <p:grpSp>
          <p:nvGrpSpPr>
            <p:cNvPr id="30" name="组合 136"/>
            <p:cNvGrpSpPr/>
            <p:nvPr/>
          </p:nvGrpSpPr>
          <p:grpSpPr>
            <a:xfrm>
              <a:off x="4778739" y="4839777"/>
              <a:ext cx="304468" cy="348292"/>
              <a:chOff x="10856093" y="315913"/>
              <a:chExt cx="419100" cy="479425"/>
            </a:xfrm>
            <a:solidFill>
              <a:srgbClr val="404040"/>
            </a:solidFill>
          </p:grpSpPr>
          <p:sp>
            <p:nvSpPr>
              <p:cNvPr id="31"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2"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3"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4"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5"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36"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grpSp>
      </p:grpSp>
      <p:sp>
        <p:nvSpPr>
          <p:cNvPr id="37" name="矩形 36"/>
          <p:cNvSpPr/>
          <p:nvPr/>
        </p:nvSpPr>
        <p:spPr>
          <a:xfrm>
            <a:off x="3938233" y="4158895"/>
            <a:ext cx="1655968" cy="1052568"/>
          </a:xfrm>
          <a:prstGeom prst="rect">
            <a:avLst/>
          </a:prstGeom>
        </p:spPr>
        <p:txBody>
          <a:bodyPr wrap="square" lIns="91412" tIns="45706" rIns="91412" bIns="45706">
            <a:spAutoFit/>
          </a:bodyPr>
          <a:lstStyle/>
          <a:p>
            <a:pPr algn="ctr">
              <a:lnSpc>
                <a:spcPct val="130000"/>
              </a:lnSpc>
              <a:spcBef>
                <a:spcPts val="600"/>
              </a:spcBef>
            </a:pPr>
            <a:r>
              <a:rPr lang="zh-CN" altLang="en-US" dirty="0">
                <a:solidFill>
                  <a:srgbClr val="404040"/>
                </a:solidFill>
                <a:latin typeface="Microsoft YaHei" charset="0"/>
                <a:ea typeface="Microsoft YaHei" charset="0"/>
                <a:cs typeface="Microsoft YaHei" charset="0"/>
              </a:rPr>
              <a:t>单词</a:t>
            </a:r>
            <a:r>
              <a:rPr lang="zh-CN" altLang="en-US" dirty="0" smtClean="0">
                <a:solidFill>
                  <a:srgbClr val="404040"/>
                </a:solidFill>
                <a:latin typeface="Microsoft YaHei" charset="0"/>
                <a:ea typeface="Microsoft YaHei" charset="0"/>
                <a:cs typeface="Microsoft YaHei" charset="0"/>
              </a:rPr>
              <a:t>符号分离</a:t>
            </a:r>
            <a:endParaRPr lang="en-US" altLang="zh-CN" dirty="0">
              <a:solidFill>
                <a:srgbClr val="404040"/>
              </a:solidFill>
              <a:latin typeface="Microsoft YaHei" charset="0"/>
              <a:ea typeface="Microsoft YaHei" charset="0"/>
              <a:cs typeface="Microsoft YaHei" charset="0"/>
            </a:endParaRPr>
          </a:p>
        </p:txBody>
      </p:sp>
      <p:sp>
        <p:nvSpPr>
          <p:cNvPr id="38" name="同侧圆角矩形 37"/>
          <p:cNvSpPr/>
          <p:nvPr/>
        </p:nvSpPr>
        <p:spPr>
          <a:xfrm>
            <a:off x="6083971"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39" name="同侧圆角矩形 38"/>
          <p:cNvSpPr/>
          <p:nvPr/>
        </p:nvSpPr>
        <p:spPr>
          <a:xfrm>
            <a:off x="6083971"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6000">
              <a:solidFill>
                <a:srgbClr val="404040"/>
              </a:solidFill>
            </a:endParaRPr>
          </a:p>
        </p:txBody>
      </p:sp>
      <p:sp>
        <p:nvSpPr>
          <p:cNvPr id="40" name="矩形 39"/>
          <p:cNvSpPr/>
          <p:nvPr/>
        </p:nvSpPr>
        <p:spPr>
          <a:xfrm>
            <a:off x="6218462" y="2983073"/>
            <a:ext cx="2421462" cy="525628"/>
          </a:xfrm>
          <a:prstGeom prst="rect">
            <a:avLst/>
          </a:prstGeom>
          <a:noFill/>
        </p:spPr>
        <p:txBody>
          <a:bodyPr wrap="square" lIns="91412" tIns="45706" rIns="91412" bIns="45706">
            <a:spAutoFit/>
          </a:bodyPr>
          <a:lstStyle/>
          <a:p>
            <a:pPr algn="ctr">
              <a:lnSpc>
                <a:spcPct val="130000"/>
              </a:lnSpc>
            </a:pPr>
            <a:r>
              <a:rPr lang="en-US" altLang="zh-CN" dirty="0" smtClean="0">
                <a:solidFill>
                  <a:srgbClr val="FFFFFF"/>
                </a:solidFill>
                <a:latin typeface="Microsoft YaHei" charset="0"/>
                <a:ea typeface="Microsoft YaHei" charset="0"/>
                <a:cs typeface="Microsoft YaHei" charset="0"/>
              </a:rPr>
              <a:t>Hash</a:t>
            </a:r>
            <a:r>
              <a:rPr lang="zh-CN" altLang="en-US" dirty="0" smtClean="0">
                <a:solidFill>
                  <a:srgbClr val="FFFFFF"/>
                </a:solidFill>
                <a:latin typeface="Microsoft YaHei" charset="0"/>
                <a:ea typeface="Microsoft YaHei" charset="0"/>
                <a:cs typeface="Microsoft YaHei" charset="0"/>
              </a:rPr>
              <a:t>表查找</a:t>
            </a:r>
            <a:endParaRPr lang="en-US" altLang="zh-CN" dirty="0">
              <a:solidFill>
                <a:srgbClr val="FFFFFF"/>
              </a:solidFill>
              <a:latin typeface="Microsoft YaHei" charset="0"/>
              <a:ea typeface="Microsoft YaHei" charset="0"/>
              <a:cs typeface="Microsoft YaHei" charset="0"/>
            </a:endParaRPr>
          </a:p>
        </p:txBody>
      </p:sp>
      <p:cxnSp>
        <p:nvCxnSpPr>
          <p:cNvPr id="42" name="直接连接符 150"/>
          <p:cNvCxnSpPr/>
          <p:nvPr/>
        </p:nvCxnSpPr>
        <p:spPr>
          <a:xfrm>
            <a:off x="633862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3" name="直接连接符 151"/>
          <p:cNvCxnSpPr/>
          <p:nvPr/>
        </p:nvCxnSpPr>
        <p:spPr>
          <a:xfrm>
            <a:off x="6338619" y="3679200"/>
            <a:ext cx="2013311"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263976" y="2062776"/>
            <a:ext cx="1181677" cy="646303"/>
          </a:xfrm>
          <a:prstGeom prst="rect">
            <a:avLst/>
          </a:prstGeom>
        </p:spPr>
        <p:txBody>
          <a:bodyPr wrap="none" lIns="91412" tIns="45706" rIns="91412" bIns="45706">
            <a:spAutoFit/>
          </a:bodyPr>
          <a:lstStyle/>
          <a:p>
            <a:r>
              <a:rPr lang="en-US" altLang="zh-CN" sz="3600" dirty="0" smtClean="0">
                <a:solidFill>
                  <a:schemeClr val="bg1"/>
                </a:solidFill>
                <a:latin typeface="+mj-lt"/>
                <a:ea typeface="方正粗宋简体" panose="03000509000000000000" pitchFamily="65" charset="-122"/>
              </a:rPr>
              <a:t>O(1)</a:t>
            </a:r>
            <a:endParaRPr lang="zh-CN" altLang="en-US" dirty="0">
              <a:solidFill>
                <a:schemeClr val="bg1"/>
              </a:solidFill>
              <a:latin typeface="+mj-lt"/>
            </a:endParaRPr>
          </a:p>
        </p:txBody>
      </p:sp>
      <p:grpSp>
        <p:nvGrpSpPr>
          <p:cNvPr id="45" name="组合 44"/>
          <p:cNvGrpSpPr/>
          <p:nvPr/>
        </p:nvGrpSpPr>
        <p:grpSpPr>
          <a:xfrm>
            <a:off x="6315431" y="4400983"/>
            <a:ext cx="452529" cy="452529"/>
            <a:chOff x="8421671" y="4725145"/>
            <a:chExt cx="603451" cy="603451"/>
          </a:xfrm>
        </p:grpSpPr>
        <p:sp>
          <p:nvSpPr>
            <p:cNvPr id="46" name="椭圆 45"/>
            <p:cNvSpPr/>
            <p:nvPr/>
          </p:nvSpPr>
          <p:spPr>
            <a:xfrm>
              <a:off x="8421671"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solidFill>
                  <a:srgbClr val="404040"/>
                </a:solidFill>
              </a:endParaRPr>
            </a:p>
          </p:txBody>
        </p:sp>
        <p:grpSp>
          <p:nvGrpSpPr>
            <p:cNvPr id="47" name="组合 156"/>
            <p:cNvGrpSpPr/>
            <p:nvPr/>
          </p:nvGrpSpPr>
          <p:grpSpPr>
            <a:xfrm>
              <a:off x="8571163" y="4839777"/>
              <a:ext cx="304468" cy="348292"/>
              <a:chOff x="10856093" y="315913"/>
              <a:chExt cx="419100" cy="479425"/>
            </a:xfrm>
            <a:solidFill>
              <a:srgbClr val="404040"/>
            </a:solidFill>
          </p:grpSpPr>
          <p:sp>
            <p:nvSpPr>
              <p:cNvPr id="48"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49"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0"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1"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2"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sp>
            <p:nvSpPr>
              <p:cNvPr id="53"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algn="ctr"/>
                <a:endParaRPr lang="zh-CN" altLang="en-US" sz="6000">
                  <a:solidFill>
                    <a:srgbClr val="404040"/>
                  </a:solidFill>
                </a:endParaRPr>
              </a:p>
            </p:txBody>
          </p:sp>
        </p:grpSp>
      </p:grpSp>
      <p:sp>
        <p:nvSpPr>
          <p:cNvPr id="54" name="矩形 53"/>
          <p:cNvSpPr/>
          <p:nvPr/>
        </p:nvSpPr>
        <p:spPr>
          <a:xfrm>
            <a:off x="6863618" y="4314888"/>
            <a:ext cx="1771691" cy="572436"/>
          </a:xfrm>
          <a:prstGeom prst="rect">
            <a:avLst/>
          </a:prstGeom>
        </p:spPr>
        <p:txBody>
          <a:bodyPr wrap="square" lIns="91412" tIns="45706" rIns="91412" bIns="45706">
            <a:spAutoFit/>
          </a:bodyPr>
          <a:lstStyle/>
          <a:p>
            <a:pPr algn="ctr">
              <a:lnSpc>
                <a:spcPct val="130000"/>
              </a:lnSpc>
              <a:spcBef>
                <a:spcPts val="600"/>
              </a:spcBef>
            </a:pPr>
            <a:r>
              <a:rPr lang="zh-CN" altLang="en-US" dirty="0" smtClean="0">
                <a:solidFill>
                  <a:srgbClr val="404040"/>
                </a:solidFill>
                <a:latin typeface="Microsoft YaHei" charset="0"/>
                <a:ea typeface="Microsoft YaHei" charset="0"/>
                <a:cs typeface="Microsoft YaHei" charset="0"/>
              </a:rPr>
              <a:t>关键字匹配</a:t>
            </a:r>
            <a:endParaRPr lang="en-US" altLang="zh-CN" dirty="0">
              <a:solidFill>
                <a:srgbClr val="40404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679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rgbClr val="F9B616"/>
                </a:solidFill>
                <a:cs typeface="Impact"/>
              </a:rPr>
              <a:t>结果演示</a:t>
            </a:r>
          </a:p>
        </p:txBody>
      </p:sp>
      <p:cxnSp>
        <p:nvCxnSpPr>
          <p:cNvPr id="22" name="直线连接符 21"/>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3" name="图片 2"/>
          <p:cNvPicPr>
            <a:picLocks noChangeAspect="1"/>
          </p:cNvPicPr>
          <p:nvPr/>
        </p:nvPicPr>
        <p:blipFill>
          <a:blip r:embed="rId2"/>
          <a:stretch>
            <a:fillRect/>
          </a:stretch>
        </p:blipFill>
        <p:spPr>
          <a:xfrm>
            <a:off x="3433763" y="1710059"/>
            <a:ext cx="2381250" cy="4713402"/>
          </a:xfrm>
          <a:prstGeom prst="rect">
            <a:avLst/>
          </a:prstGeom>
        </p:spPr>
      </p:pic>
    </p:spTree>
    <p:extLst>
      <p:ext uri="{BB962C8B-B14F-4D97-AF65-F5344CB8AC3E}">
        <p14:creationId xmlns:p14="http://schemas.microsoft.com/office/powerpoint/2010/main" val="359614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rgbClr val="F9B616"/>
                </a:solidFill>
                <a:cs typeface="Impact"/>
              </a:rPr>
              <a:t>结果演示</a:t>
            </a:r>
          </a:p>
        </p:txBody>
      </p:sp>
      <p:cxnSp>
        <p:nvCxnSpPr>
          <p:cNvPr id="22" name="直线连接符 21"/>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2" name="图片 1"/>
          <p:cNvPicPr>
            <a:picLocks noChangeAspect="1"/>
          </p:cNvPicPr>
          <p:nvPr/>
        </p:nvPicPr>
        <p:blipFill>
          <a:blip r:embed="rId2"/>
          <a:stretch>
            <a:fillRect/>
          </a:stretch>
        </p:blipFill>
        <p:spPr>
          <a:xfrm>
            <a:off x="2366963" y="1710059"/>
            <a:ext cx="5124450" cy="4943475"/>
          </a:xfrm>
          <a:prstGeom prst="rect">
            <a:avLst/>
          </a:prstGeom>
        </p:spPr>
      </p:pic>
    </p:spTree>
    <p:extLst>
      <p:ext uri="{BB962C8B-B14F-4D97-AF65-F5344CB8AC3E}">
        <p14:creationId xmlns:p14="http://schemas.microsoft.com/office/powerpoint/2010/main" val="375047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5" y="1712885"/>
            <a:ext cx="5688075" cy="301560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354428" y="2086972"/>
            <a:ext cx="3324949" cy="769441"/>
          </a:xfrm>
          <a:prstGeom prst="rect">
            <a:avLst/>
          </a:prstGeom>
          <a:noFill/>
        </p:spPr>
        <p:txBody>
          <a:bodyPr wrap="none" rtlCol="0">
            <a:spAutoFit/>
          </a:bodyPr>
          <a:lstStyle/>
          <a:p>
            <a:r>
              <a:rPr kumimoji="1" lang="en-US" altLang="zh-CN" sz="4400" dirty="0">
                <a:solidFill>
                  <a:schemeClr val="accent2"/>
                </a:solidFill>
                <a:ea typeface="宋体"/>
              </a:rPr>
              <a:t>THANK YOU</a:t>
            </a:r>
            <a:endParaRPr kumimoji="1" lang="zh-CN" altLang="en-US" sz="4400" dirty="0">
              <a:solidFill>
                <a:schemeClr val="accent2"/>
              </a:solidFill>
              <a:ea typeface="宋体"/>
            </a:endParaRPr>
          </a:p>
        </p:txBody>
      </p:sp>
      <p:sp>
        <p:nvSpPr>
          <p:cNvPr id="4" name="文本框 3"/>
          <p:cNvSpPr txBox="1"/>
          <p:nvPr/>
        </p:nvSpPr>
        <p:spPr>
          <a:xfrm>
            <a:off x="204017" y="2951927"/>
            <a:ext cx="4527201" cy="769441"/>
          </a:xfrm>
          <a:prstGeom prst="rect">
            <a:avLst/>
          </a:prstGeom>
          <a:noFill/>
        </p:spPr>
        <p:txBody>
          <a:bodyPr wrap="none" rtlCol="0">
            <a:spAutoFit/>
          </a:bodyPr>
          <a:lstStyle/>
          <a:p>
            <a:r>
              <a:rPr kumimoji="1" lang="en-US" altLang="zh-CN" sz="4400" dirty="0">
                <a:solidFill>
                  <a:srgbClr val="FFFFFF"/>
                </a:solidFill>
                <a:ea typeface="宋体"/>
              </a:rPr>
              <a:t>FOR</a:t>
            </a:r>
            <a:r>
              <a:rPr kumimoji="1" lang="zh-CN" altLang="en-US" sz="4400" dirty="0">
                <a:solidFill>
                  <a:srgbClr val="FFFFFF"/>
                </a:solidFill>
                <a:ea typeface="宋体"/>
              </a:rPr>
              <a:t> </a:t>
            </a:r>
            <a:r>
              <a:rPr kumimoji="1" lang="en-US" altLang="zh-CN" sz="4400" dirty="0">
                <a:solidFill>
                  <a:srgbClr val="FFFFFF"/>
                </a:solidFill>
                <a:ea typeface="宋体"/>
              </a:rPr>
              <a:t>WATCHING</a:t>
            </a:r>
            <a:endParaRPr kumimoji="1" lang="zh-CN" altLang="en-US" sz="4400" dirty="0">
              <a:solidFill>
                <a:srgbClr val="FFFFFF"/>
              </a:solidFill>
              <a:ea typeface="宋体"/>
            </a:endParaRPr>
          </a:p>
        </p:txBody>
      </p:sp>
      <p:sp>
        <p:nvSpPr>
          <p:cNvPr id="5" name="文本框 4"/>
          <p:cNvSpPr txBox="1"/>
          <p:nvPr/>
        </p:nvSpPr>
        <p:spPr>
          <a:xfrm>
            <a:off x="204017" y="3912396"/>
            <a:ext cx="4661905" cy="412421"/>
          </a:xfrm>
          <a:prstGeom prst="rect">
            <a:avLst/>
          </a:prstGeom>
          <a:noFill/>
        </p:spPr>
        <p:txBody>
          <a:bodyPr wrap="square" rtlCol="0">
            <a:spAutoFit/>
          </a:bodyPr>
          <a:lstStyle/>
          <a:p>
            <a:pPr>
              <a:lnSpc>
                <a:spcPct val="130000"/>
              </a:lnSpc>
            </a:pPr>
            <a:r>
              <a:rPr kumimoji="1" lang="en-US" altLang="zh-CN" sz="1600" dirty="0">
                <a:solidFill>
                  <a:srgbClr val="FFFFFF"/>
                </a:solidFill>
                <a:latin typeface="Microsoft YaHei" charset="0"/>
                <a:ea typeface="Microsoft YaHei" charset="0"/>
                <a:cs typeface="Microsoft YaHei" charset="0"/>
              </a:rPr>
              <a:t>https://github.com/QuiteBar/XinComplier.git</a:t>
            </a:r>
            <a:endParaRPr kumimoji="1" lang="zh-CN" altLang="en-US" sz="1600" dirty="0">
              <a:solidFill>
                <a:srgbClr val="FFFFFF"/>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147106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1</a:t>
            </a:r>
            <a:endParaRPr kumimoji="1" lang="zh-CN" altLang="en-US" sz="8799" b="1" dirty="0">
              <a:solidFill>
                <a:srgbClr val="1D1D1D"/>
              </a:solidFill>
              <a:ea typeface="宋体"/>
            </a:endParaRPr>
          </a:p>
        </p:txBody>
      </p:sp>
      <p:sp>
        <p:nvSpPr>
          <p:cNvPr id="5" name="文本框 4"/>
          <p:cNvSpPr txBox="1"/>
          <p:nvPr/>
        </p:nvSpPr>
        <p:spPr>
          <a:xfrm>
            <a:off x="1551156" y="4033453"/>
            <a:ext cx="5109091" cy="1569532"/>
          </a:xfrm>
          <a:prstGeom prst="rect">
            <a:avLst/>
          </a:prstGeom>
          <a:noFill/>
        </p:spPr>
        <p:txBody>
          <a:bodyPr wrap="none" rtlCol="0">
            <a:spAutoFit/>
          </a:bodyPr>
          <a:lstStyle/>
          <a:p>
            <a:r>
              <a:rPr lang="zh-CN" altLang="en-US" sz="4800" dirty="0" smtClean="0">
                <a:solidFill>
                  <a:srgbClr val="1D1D1D"/>
                </a:solidFill>
              </a:rPr>
              <a:t>词法分析</a:t>
            </a:r>
            <a:r>
              <a:rPr lang="zh-CN" altLang="en-US" sz="4800" dirty="0">
                <a:solidFill>
                  <a:srgbClr val="1D1D1D"/>
                </a:solidFill>
              </a:rPr>
              <a:t>器的设计</a:t>
            </a:r>
            <a:endParaRPr kumimoji="1" lang="zh-CN" altLang="en-US" sz="4800" dirty="0">
              <a:solidFill>
                <a:srgbClr val="1D1D1D"/>
              </a:solidFill>
            </a:endParaRPr>
          </a:p>
          <a:p>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980682772"/>
      </p:ext>
    </p:extLst>
  </p:cSld>
  <p:clrMapOvr>
    <a:masterClrMapping/>
  </p:clrMapOvr>
  <mc:AlternateContent xmlns:mc="http://schemas.openxmlformats.org/markup-compatibility/2006" xmlns:p14="http://schemas.microsoft.com/office/powerpoint/2010/main">
    <mc:Choice Requires="p14">
      <p:transition spd="slow" p14:dur="1500">
        <p14:window/>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心圆 1"/>
          <p:cNvSpPr/>
          <p:nvPr/>
        </p:nvSpPr>
        <p:spPr>
          <a:xfrm>
            <a:off x="1051771" y="2788758"/>
            <a:ext cx="2261079" cy="2261079"/>
          </a:xfrm>
          <a:prstGeom prst="donut">
            <a:avLst>
              <a:gd name="adj" fmla="val 386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椭圆 2"/>
          <p:cNvSpPr>
            <a:spLocks noChangeAspect="1"/>
          </p:cNvSpPr>
          <p:nvPr/>
        </p:nvSpPr>
        <p:spPr>
          <a:xfrm>
            <a:off x="978181" y="2744474"/>
            <a:ext cx="719906" cy="719906"/>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2680578" y="2730260"/>
            <a:ext cx="719906" cy="71990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1042524" y="4354533"/>
            <a:ext cx="719906" cy="71990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1642381" y="3379368"/>
            <a:ext cx="1079859" cy="1079859"/>
          </a:xfrm>
          <a:prstGeom prst="ellipse">
            <a:avLst/>
          </a:prstGeom>
          <a:solidFill>
            <a:srgbClr val="F1B015"/>
          </a:solidFill>
          <a:ln>
            <a:solidFill>
              <a:srgbClr val="B986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218"/>
          <p:cNvSpPr>
            <a:spLocks noChangeAspect="1" noEditPoints="1"/>
          </p:cNvSpPr>
          <p:nvPr/>
        </p:nvSpPr>
        <p:spPr bwMode="auto">
          <a:xfrm>
            <a:off x="1925515" y="3649332"/>
            <a:ext cx="513592" cy="53993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zh-CN" altLang="en-US"/>
          </a:p>
        </p:txBody>
      </p:sp>
      <p:grpSp>
        <p:nvGrpSpPr>
          <p:cNvPr id="9" name="组合 12"/>
          <p:cNvGrpSpPr>
            <a:grpSpLocks noChangeAspect="1"/>
          </p:cNvGrpSpPr>
          <p:nvPr/>
        </p:nvGrpSpPr>
        <p:grpSpPr>
          <a:xfrm>
            <a:off x="1239883" y="2956873"/>
            <a:ext cx="173752" cy="215972"/>
            <a:chOff x="1103314" y="674687"/>
            <a:chExt cx="169863" cy="211138"/>
          </a:xfrm>
        </p:grpSpPr>
        <p:sp>
          <p:nvSpPr>
            <p:cNvPr id="10" name="Oval 6"/>
            <p:cNvSpPr>
              <a:spLocks noChangeArrowheads="1"/>
            </p:cNvSpPr>
            <p:nvPr/>
          </p:nvSpPr>
          <p:spPr bwMode="auto">
            <a:xfrm>
              <a:off x="1130301" y="674687"/>
              <a:ext cx="112713" cy="112713"/>
            </a:xfrm>
            <a:prstGeom prst="ellipse">
              <a:avLst/>
            </a:pr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1" name="Freeform 7"/>
            <p:cNvSpPr>
              <a:spLocks/>
            </p:cNvSpPr>
            <p:nvPr/>
          </p:nvSpPr>
          <p:spPr bwMode="auto">
            <a:xfrm>
              <a:off x="1103314" y="808037"/>
              <a:ext cx="169863" cy="77788"/>
            </a:xfrm>
            <a:custGeom>
              <a:avLst/>
              <a:gdLst>
                <a:gd name="T0" fmla="*/ 80 w 107"/>
                <a:gd name="T1" fmla="*/ 0 h 49"/>
                <a:gd name="T2" fmla="*/ 102 w 107"/>
                <a:gd name="T3" fmla="*/ 9 h 49"/>
                <a:gd name="T4" fmla="*/ 107 w 107"/>
                <a:gd name="T5" fmla="*/ 49 h 49"/>
                <a:gd name="T6" fmla="*/ 0 w 107"/>
                <a:gd name="T7" fmla="*/ 49 h 49"/>
                <a:gd name="T8" fmla="*/ 4 w 107"/>
                <a:gd name="T9" fmla="*/ 9 h 49"/>
                <a:gd name="T10" fmla="*/ 27 w 107"/>
                <a:gd name="T11" fmla="*/ 0 h 49"/>
              </a:gdLst>
              <a:ahLst/>
              <a:cxnLst>
                <a:cxn ang="0">
                  <a:pos x="T0" y="T1"/>
                </a:cxn>
                <a:cxn ang="0">
                  <a:pos x="T2" y="T3"/>
                </a:cxn>
                <a:cxn ang="0">
                  <a:pos x="T4" y="T5"/>
                </a:cxn>
                <a:cxn ang="0">
                  <a:pos x="T6" y="T7"/>
                </a:cxn>
                <a:cxn ang="0">
                  <a:pos x="T8" y="T9"/>
                </a:cxn>
                <a:cxn ang="0">
                  <a:pos x="T10" y="T11"/>
                </a:cxn>
              </a:cxnLst>
              <a:rect l="0" t="0" r="r" b="b"/>
              <a:pathLst>
                <a:path w="107" h="49">
                  <a:moveTo>
                    <a:pt x="80" y="0"/>
                  </a:moveTo>
                  <a:lnTo>
                    <a:pt x="102" y="9"/>
                  </a:lnTo>
                  <a:lnTo>
                    <a:pt x="107" y="49"/>
                  </a:lnTo>
                  <a:lnTo>
                    <a:pt x="0" y="49"/>
                  </a:lnTo>
                  <a:lnTo>
                    <a:pt x="4" y="9"/>
                  </a:lnTo>
                  <a:lnTo>
                    <a:pt x="27" y="0"/>
                  </a:lnTo>
                </a:path>
              </a:pathLst>
            </a:cu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12" name="组合 17"/>
          <p:cNvGrpSpPr>
            <a:grpSpLocks noChangeAspect="1"/>
          </p:cNvGrpSpPr>
          <p:nvPr/>
        </p:nvGrpSpPr>
        <p:grpSpPr>
          <a:xfrm>
            <a:off x="2924843" y="3013221"/>
            <a:ext cx="268450" cy="215972"/>
            <a:chOff x="1082676" y="1274762"/>
            <a:chExt cx="211138" cy="169863"/>
          </a:xfrm>
        </p:grpSpPr>
        <p:sp>
          <p:nvSpPr>
            <p:cNvPr id="13" name="Rectangle 20"/>
            <p:cNvSpPr>
              <a:spLocks noChangeArrowheads="1"/>
            </p:cNvSpPr>
            <p:nvPr/>
          </p:nvSpPr>
          <p:spPr bwMode="auto">
            <a:xfrm>
              <a:off x="1082676" y="1274762"/>
              <a:ext cx="211138" cy="169863"/>
            </a:xfrm>
            <a:prstGeom prst="rect">
              <a:avLst/>
            </a:pr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4" name="Line 21"/>
            <p:cNvSpPr>
              <a:spLocks noChangeShapeType="1"/>
            </p:cNvSpPr>
            <p:nvPr/>
          </p:nvSpPr>
          <p:spPr bwMode="auto">
            <a:xfrm flipV="1">
              <a:off x="1103314" y="1339850"/>
              <a:ext cx="42863" cy="6985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5" name="Freeform 22"/>
            <p:cNvSpPr>
              <a:spLocks/>
            </p:cNvSpPr>
            <p:nvPr/>
          </p:nvSpPr>
          <p:spPr bwMode="auto">
            <a:xfrm>
              <a:off x="1103314" y="1317625"/>
              <a:ext cx="169863" cy="42863"/>
            </a:xfrm>
            <a:custGeom>
              <a:avLst/>
              <a:gdLst>
                <a:gd name="T0" fmla="*/ 107 w 107"/>
                <a:gd name="T1" fmla="*/ 0 h 27"/>
                <a:gd name="T2" fmla="*/ 53 w 107"/>
                <a:gd name="T3" fmla="*/ 27 h 27"/>
                <a:gd name="T4" fmla="*/ 0 w 107"/>
                <a:gd name="T5" fmla="*/ 0 h 27"/>
              </a:gdLst>
              <a:ahLst/>
              <a:cxnLst>
                <a:cxn ang="0">
                  <a:pos x="T0" y="T1"/>
                </a:cxn>
                <a:cxn ang="0">
                  <a:pos x="T2" y="T3"/>
                </a:cxn>
                <a:cxn ang="0">
                  <a:pos x="T4" y="T5"/>
                </a:cxn>
              </a:cxnLst>
              <a:rect l="0" t="0" r="r" b="b"/>
              <a:pathLst>
                <a:path w="107" h="27">
                  <a:moveTo>
                    <a:pt x="107" y="0"/>
                  </a:moveTo>
                  <a:lnTo>
                    <a:pt x="53" y="27"/>
                  </a:lnTo>
                  <a:lnTo>
                    <a:pt x="0" y="0"/>
                  </a:lnTo>
                </a:path>
              </a:pathLst>
            </a:cu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6" name="Line 23"/>
            <p:cNvSpPr>
              <a:spLocks noChangeShapeType="1"/>
            </p:cNvSpPr>
            <p:nvPr/>
          </p:nvSpPr>
          <p:spPr bwMode="auto">
            <a:xfrm flipH="1" flipV="1">
              <a:off x="1230314" y="1339850"/>
              <a:ext cx="42863" cy="6985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17" name="组合 30"/>
          <p:cNvGrpSpPr>
            <a:grpSpLocks noChangeAspect="1"/>
          </p:cNvGrpSpPr>
          <p:nvPr/>
        </p:nvGrpSpPr>
        <p:grpSpPr>
          <a:xfrm>
            <a:off x="1267489" y="4609793"/>
            <a:ext cx="268450" cy="215972"/>
            <a:chOff x="1082676" y="3014662"/>
            <a:chExt cx="211138" cy="169863"/>
          </a:xfrm>
        </p:grpSpPr>
        <p:sp>
          <p:nvSpPr>
            <p:cNvPr id="18" name="Line 86"/>
            <p:cNvSpPr>
              <a:spLocks noChangeShapeType="1"/>
            </p:cNvSpPr>
            <p:nvPr/>
          </p:nvSpPr>
          <p:spPr bwMode="auto">
            <a:xfrm flipH="1">
              <a:off x="1082676" y="3014662"/>
              <a:ext cx="21113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19" name="Line 87"/>
            <p:cNvSpPr>
              <a:spLocks noChangeShapeType="1"/>
            </p:cNvSpPr>
            <p:nvPr/>
          </p:nvSpPr>
          <p:spPr bwMode="auto">
            <a:xfrm>
              <a:off x="1082676" y="3184525"/>
              <a:ext cx="21113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0" name="Line 88"/>
            <p:cNvSpPr>
              <a:spLocks noChangeShapeType="1"/>
            </p:cNvSpPr>
            <p:nvPr/>
          </p:nvSpPr>
          <p:spPr bwMode="auto">
            <a:xfrm>
              <a:off x="1103314" y="3036887"/>
              <a:ext cx="1428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1" name="Line 89"/>
            <p:cNvSpPr>
              <a:spLocks noChangeShapeType="1"/>
            </p:cNvSpPr>
            <p:nvPr/>
          </p:nvSpPr>
          <p:spPr bwMode="auto">
            <a:xfrm>
              <a:off x="1123951" y="3036887"/>
              <a:ext cx="1428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2" name="Line 90"/>
            <p:cNvSpPr>
              <a:spLocks noChangeShapeType="1"/>
            </p:cNvSpPr>
            <p:nvPr/>
          </p:nvSpPr>
          <p:spPr bwMode="auto">
            <a:xfrm>
              <a:off x="1146176" y="3036887"/>
              <a:ext cx="14288"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3" name="Rectangle 91"/>
            <p:cNvSpPr>
              <a:spLocks noChangeArrowheads="1"/>
            </p:cNvSpPr>
            <p:nvPr/>
          </p:nvSpPr>
          <p:spPr bwMode="auto">
            <a:xfrm>
              <a:off x="1109664" y="3092450"/>
              <a:ext cx="42863" cy="57150"/>
            </a:xfrm>
            <a:prstGeom prst="rect">
              <a:avLst/>
            </a:pr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4" name="Line 92"/>
            <p:cNvSpPr>
              <a:spLocks noChangeShapeType="1"/>
            </p:cNvSpPr>
            <p:nvPr/>
          </p:nvSpPr>
          <p:spPr bwMode="auto">
            <a:xfrm>
              <a:off x="1174751" y="3092450"/>
              <a:ext cx="49213"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5" name="Rectangle 93"/>
            <p:cNvSpPr>
              <a:spLocks noChangeArrowheads="1"/>
            </p:cNvSpPr>
            <p:nvPr/>
          </p:nvSpPr>
          <p:spPr bwMode="auto">
            <a:xfrm>
              <a:off x="1082676" y="3014662"/>
              <a:ext cx="211138" cy="42863"/>
            </a:xfrm>
            <a:prstGeom prst="rect">
              <a:avLst/>
            </a:pr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6" name="Freeform 94"/>
            <p:cNvSpPr>
              <a:spLocks/>
            </p:cNvSpPr>
            <p:nvPr/>
          </p:nvSpPr>
          <p:spPr bwMode="auto">
            <a:xfrm>
              <a:off x="1082676" y="3078162"/>
              <a:ext cx="211138" cy="106363"/>
            </a:xfrm>
            <a:custGeom>
              <a:avLst/>
              <a:gdLst>
                <a:gd name="T0" fmla="*/ 133 w 133"/>
                <a:gd name="T1" fmla="*/ 0 h 67"/>
                <a:gd name="T2" fmla="*/ 133 w 133"/>
                <a:gd name="T3" fmla="*/ 67 h 67"/>
                <a:gd name="T4" fmla="*/ 0 w 133"/>
                <a:gd name="T5" fmla="*/ 67 h 67"/>
                <a:gd name="T6" fmla="*/ 0 w 133"/>
                <a:gd name="T7" fmla="*/ 5 h 67"/>
              </a:gdLst>
              <a:ahLst/>
              <a:cxnLst>
                <a:cxn ang="0">
                  <a:pos x="T0" y="T1"/>
                </a:cxn>
                <a:cxn ang="0">
                  <a:pos x="T2" y="T3"/>
                </a:cxn>
                <a:cxn ang="0">
                  <a:pos x="T4" y="T5"/>
                </a:cxn>
                <a:cxn ang="0">
                  <a:pos x="T6" y="T7"/>
                </a:cxn>
              </a:cxnLst>
              <a:rect l="0" t="0" r="r" b="b"/>
              <a:pathLst>
                <a:path w="133" h="67">
                  <a:moveTo>
                    <a:pt x="133" y="0"/>
                  </a:moveTo>
                  <a:lnTo>
                    <a:pt x="133" y="67"/>
                  </a:lnTo>
                  <a:lnTo>
                    <a:pt x="0" y="67"/>
                  </a:lnTo>
                  <a:lnTo>
                    <a:pt x="0" y="5"/>
                  </a:lnTo>
                </a:path>
              </a:pathLst>
            </a:custGeom>
            <a:noFill/>
            <a:ln w="14288"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7" name="Line 95"/>
            <p:cNvSpPr>
              <a:spLocks noChangeShapeType="1"/>
            </p:cNvSpPr>
            <p:nvPr/>
          </p:nvSpPr>
          <p:spPr bwMode="auto">
            <a:xfrm>
              <a:off x="1174751" y="3092450"/>
              <a:ext cx="49213"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8" name="Line 96"/>
            <p:cNvSpPr>
              <a:spLocks noChangeShapeType="1"/>
            </p:cNvSpPr>
            <p:nvPr/>
          </p:nvSpPr>
          <p:spPr bwMode="auto">
            <a:xfrm>
              <a:off x="1174751" y="3121025"/>
              <a:ext cx="98425"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29" name="Line 97"/>
            <p:cNvSpPr>
              <a:spLocks noChangeShapeType="1"/>
            </p:cNvSpPr>
            <p:nvPr/>
          </p:nvSpPr>
          <p:spPr bwMode="auto">
            <a:xfrm>
              <a:off x="1174751" y="3149600"/>
              <a:ext cx="98425" cy="0"/>
            </a:xfrm>
            <a:prstGeom prst="line">
              <a:avLst/>
            </a:prstGeom>
            <a:noFill/>
            <a:ln w="14288" cap="flat">
              <a:solidFill>
                <a:schemeClr val="bg1"/>
              </a:solidFill>
              <a:prstDash val="solid"/>
              <a:miter lim="800000"/>
              <a:headEnd/>
              <a:tailEnd/>
            </a:ln>
            <a:extLst>
              <a:ext uri="{909E8E84-426E-40dd-AFC4-6F175D3DCCD1}">
                <a14:hiddenFill xmlns=""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endParaRPr lang="zh-CN" altLang="en-US"/>
            </a:p>
          </p:txBody>
        </p:sp>
      </p:grpSp>
      <p:grpSp>
        <p:nvGrpSpPr>
          <p:cNvPr id="30" name="组合 39"/>
          <p:cNvGrpSpPr>
            <a:grpSpLocks noChangeAspect="1"/>
          </p:cNvGrpSpPr>
          <p:nvPr/>
        </p:nvGrpSpPr>
        <p:grpSpPr>
          <a:xfrm>
            <a:off x="2834564" y="4937588"/>
            <a:ext cx="320475" cy="215972"/>
            <a:chOff x="6084888" y="2105025"/>
            <a:chExt cx="146050" cy="98425"/>
          </a:xfrm>
        </p:grpSpPr>
        <p:sp>
          <p:nvSpPr>
            <p:cNvPr id="31" name="Freeform 393"/>
            <p:cNvSpPr>
              <a:spLocks/>
            </p:cNvSpPr>
            <p:nvPr/>
          </p:nvSpPr>
          <p:spPr bwMode="auto">
            <a:xfrm>
              <a:off x="6084888" y="2105025"/>
              <a:ext cx="146050" cy="33338"/>
            </a:xfrm>
            <a:custGeom>
              <a:avLst/>
              <a:gdLst>
                <a:gd name="T0" fmla="*/ 0 w 120"/>
                <a:gd name="T1" fmla="*/ 27 h 27"/>
                <a:gd name="T2" fmla="*/ 60 w 120"/>
                <a:gd name="T3" fmla="*/ 0 h 27"/>
                <a:gd name="T4" fmla="*/ 120 w 120"/>
                <a:gd name="T5" fmla="*/ 27 h 27"/>
              </a:gdLst>
              <a:ahLst/>
              <a:cxnLst>
                <a:cxn ang="0">
                  <a:pos x="T0" y="T1"/>
                </a:cxn>
                <a:cxn ang="0">
                  <a:pos x="T2" y="T3"/>
                </a:cxn>
                <a:cxn ang="0">
                  <a:pos x="T4" y="T5"/>
                </a:cxn>
              </a:cxnLst>
              <a:rect l="0" t="0" r="r" b="b"/>
              <a:pathLst>
                <a:path w="120" h="27">
                  <a:moveTo>
                    <a:pt x="0" y="27"/>
                  </a:moveTo>
                  <a:cubicBezTo>
                    <a:pt x="14" y="10"/>
                    <a:pt x="36" y="0"/>
                    <a:pt x="60" y="0"/>
                  </a:cubicBezTo>
                  <a:cubicBezTo>
                    <a:pt x="84" y="0"/>
                    <a:pt x="106" y="10"/>
                    <a:pt x="120" y="27"/>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32" name="Freeform 394"/>
            <p:cNvSpPr>
              <a:spLocks/>
            </p:cNvSpPr>
            <p:nvPr/>
          </p:nvSpPr>
          <p:spPr bwMode="auto">
            <a:xfrm>
              <a:off x="6105525" y="2132013"/>
              <a:ext cx="106363" cy="26988"/>
            </a:xfrm>
            <a:custGeom>
              <a:avLst/>
              <a:gdLst>
                <a:gd name="T0" fmla="*/ 0 w 87"/>
                <a:gd name="T1" fmla="*/ 21 h 21"/>
                <a:gd name="T2" fmla="*/ 43 w 87"/>
                <a:gd name="T3" fmla="*/ 0 h 21"/>
                <a:gd name="T4" fmla="*/ 87 w 87"/>
                <a:gd name="T5" fmla="*/ 21 h 21"/>
              </a:gdLst>
              <a:ahLst/>
              <a:cxnLst>
                <a:cxn ang="0">
                  <a:pos x="T0" y="T1"/>
                </a:cxn>
                <a:cxn ang="0">
                  <a:pos x="T2" y="T3"/>
                </a:cxn>
                <a:cxn ang="0">
                  <a:pos x="T4" y="T5"/>
                </a:cxn>
              </a:cxnLst>
              <a:rect l="0" t="0" r="r" b="b"/>
              <a:pathLst>
                <a:path w="87" h="21">
                  <a:moveTo>
                    <a:pt x="0" y="21"/>
                  </a:moveTo>
                  <a:cubicBezTo>
                    <a:pt x="10" y="8"/>
                    <a:pt x="25" y="0"/>
                    <a:pt x="43" y="0"/>
                  </a:cubicBezTo>
                  <a:cubicBezTo>
                    <a:pt x="61" y="0"/>
                    <a:pt x="76" y="8"/>
                    <a:pt x="87" y="21"/>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33" name="Freeform 395"/>
            <p:cNvSpPr>
              <a:spLocks/>
            </p:cNvSpPr>
            <p:nvPr/>
          </p:nvSpPr>
          <p:spPr bwMode="auto">
            <a:xfrm>
              <a:off x="6124575" y="2160588"/>
              <a:ext cx="66675" cy="17463"/>
            </a:xfrm>
            <a:custGeom>
              <a:avLst/>
              <a:gdLst>
                <a:gd name="T0" fmla="*/ 0 w 54"/>
                <a:gd name="T1" fmla="*/ 14 h 14"/>
                <a:gd name="T2" fmla="*/ 27 w 54"/>
                <a:gd name="T3" fmla="*/ 0 h 14"/>
                <a:gd name="T4" fmla="*/ 54 w 54"/>
                <a:gd name="T5" fmla="*/ 14 h 14"/>
              </a:gdLst>
              <a:ahLst/>
              <a:cxnLst>
                <a:cxn ang="0">
                  <a:pos x="T0" y="T1"/>
                </a:cxn>
                <a:cxn ang="0">
                  <a:pos x="T2" y="T3"/>
                </a:cxn>
                <a:cxn ang="0">
                  <a:pos x="T4" y="T5"/>
                </a:cxn>
              </a:cxnLst>
              <a:rect l="0" t="0" r="r" b="b"/>
              <a:pathLst>
                <a:path w="54" h="14">
                  <a:moveTo>
                    <a:pt x="0" y="14"/>
                  </a:moveTo>
                  <a:cubicBezTo>
                    <a:pt x="6" y="5"/>
                    <a:pt x="16" y="0"/>
                    <a:pt x="27" y="0"/>
                  </a:cubicBezTo>
                  <a:cubicBezTo>
                    <a:pt x="38" y="0"/>
                    <a:pt x="48" y="5"/>
                    <a:pt x="54" y="14"/>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34" name="Oval 396"/>
            <p:cNvSpPr>
              <a:spLocks noChangeArrowheads="1"/>
            </p:cNvSpPr>
            <p:nvPr/>
          </p:nvSpPr>
          <p:spPr bwMode="auto">
            <a:xfrm>
              <a:off x="6153150" y="2193925"/>
              <a:ext cx="9525" cy="9525"/>
            </a:xfrm>
            <a:prstGeom prst="ellipse">
              <a:avLst/>
            </a:prstGeom>
            <a:noFill/>
            <a:ln w="9525"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grpSp>
      <p:sp>
        <p:nvSpPr>
          <p:cNvPr id="35" name="椭圆 34"/>
          <p:cNvSpPr>
            <a:spLocks noChangeAspect="1"/>
          </p:cNvSpPr>
          <p:nvPr/>
        </p:nvSpPr>
        <p:spPr>
          <a:xfrm>
            <a:off x="3785425" y="2749029"/>
            <a:ext cx="431944" cy="431944"/>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p:cNvSpPr>
            <a:spLocks noChangeAspect="1"/>
          </p:cNvSpPr>
          <p:nvPr/>
        </p:nvSpPr>
        <p:spPr>
          <a:xfrm>
            <a:off x="3791184" y="3846840"/>
            <a:ext cx="431944" cy="43194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p:cNvSpPr>
            <a:spLocks noChangeAspect="1"/>
          </p:cNvSpPr>
          <p:nvPr/>
        </p:nvSpPr>
        <p:spPr>
          <a:xfrm>
            <a:off x="3825345" y="4817725"/>
            <a:ext cx="431944" cy="431944"/>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0" name="文本框 8"/>
          <p:cNvSpPr txBox="1"/>
          <p:nvPr/>
        </p:nvSpPr>
        <p:spPr>
          <a:xfrm>
            <a:off x="4838467" y="2204010"/>
            <a:ext cx="317267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56">
              <a:lnSpc>
                <a:spcPct val="150000"/>
              </a:lnSpc>
              <a:defRPr/>
            </a:pPr>
            <a:endParaRPr lang="en-US" altLang="zh-CN" sz="2400" b="1" dirty="0">
              <a:solidFill>
                <a:srgbClr val="404040"/>
              </a:solidFill>
              <a:latin typeface="Arial"/>
              <a:ea typeface="微软雅黑"/>
            </a:endParaRPr>
          </a:p>
        </p:txBody>
      </p:sp>
      <p:sp>
        <p:nvSpPr>
          <p:cNvPr id="41" name="矩形 40"/>
          <p:cNvSpPr/>
          <p:nvPr/>
        </p:nvSpPr>
        <p:spPr>
          <a:xfrm>
            <a:off x="4376035" y="2423310"/>
            <a:ext cx="4576896" cy="1052596"/>
          </a:xfrm>
          <a:prstGeom prst="rect">
            <a:avLst/>
          </a:prstGeom>
        </p:spPr>
        <p:txBody>
          <a:bodyPr wrap="square">
            <a:spAutoFit/>
          </a:bodyPr>
          <a:lstStyle/>
          <a:p>
            <a:pPr lvl="0">
              <a:lnSpc>
                <a:spcPct val="130000"/>
              </a:lnSpc>
            </a:pPr>
            <a:r>
              <a:rPr lang="zh-CN" altLang="en-US" b="1" dirty="0">
                <a:latin typeface="宋体" panose="02010600030101010101" pitchFamily="2" charset="-122"/>
              </a:rPr>
              <a:t>从左至右逐个字符地对源程序进行扫描，产生一个个单词符号</a:t>
            </a:r>
            <a:endParaRPr lang="zh-CN" altLang="en-US" dirty="0">
              <a:solidFill>
                <a:srgbClr val="404040"/>
              </a:solidFill>
              <a:latin typeface="Microsoft YaHei" charset="0"/>
              <a:ea typeface="Microsoft YaHei" charset="0"/>
              <a:cs typeface="Microsoft YaHei" charset="0"/>
            </a:endParaRPr>
          </a:p>
        </p:txBody>
      </p:sp>
      <p:sp>
        <p:nvSpPr>
          <p:cNvPr id="44" name="矩形 43"/>
          <p:cNvSpPr/>
          <p:nvPr/>
        </p:nvSpPr>
        <p:spPr>
          <a:xfrm>
            <a:off x="4362486" y="4775819"/>
            <a:ext cx="4576896" cy="572464"/>
          </a:xfrm>
          <a:prstGeom prst="rect">
            <a:avLst/>
          </a:prstGeom>
        </p:spPr>
        <p:txBody>
          <a:bodyPr wrap="square">
            <a:spAutoFit/>
          </a:bodyPr>
          <a:lstStyle/>
          <a:p>
            <a:pPr>
              <a:lnSpc>
                <a:spcPct val="130000"/>
              </a:lnSpc>
            </a:pPr>
            <a:r>
              <a:rPr lang="zh-CN" altLang="en-US" b="1" dirty="0">
                <a:latin typeface="宋体" pitchFamily="2" charset="-122"/>
              </a:rPr>
              <a:t>输入源程序、输出单词</a:t>
            </a:r>
            <a:r>
              <a:rPr lang="zh-CN" altLang="en-US" b="1" dirty="0" smtClean="0">
                <a:latin typeface="宋体" pitchFamily="2" charset="-122"/>
              </a:rPr>
              <a:t>符号</a:t>
            </a:r>
            <a:endParaRPr lang="zh-CN" altLang="en-US" b="1" dirty="0">
              <a:latin typeface="宋体" pitchFamily="2" charset="-122"/>
            </a:endParaRPr>
          </a:p>
        </p:txBody>
      </p:sp>
      <p:sp>
        <p:nvSpPr>
          <p:cNvPr id="50" name="矩形 49"/>
          <p:cNvSpPr/>
          <p:nvPr/>
        </p:nvSpPr>
        <p:spPr>
          <a:xfrm>
            <a:off x="4362486" y="3573662"/>
            <a:ext cx="4576896" cy="1052596"/>
          </a:xfrm>
          <a:prstGeom prst="rect">
            <a:avLst/>
          </a:prstGeom>
        </p:spPr>
        <p:txBody>
          <a:bodyPr wrap="square">
            <a:spAutoFit/>
          </a:bodyPr>
          <a:lstStyle/>
          <a:p>
            <a:pPr lvl="0">
              <a:lnSpc>
                <a:spcPct val="130000"/>
              </a:lnSpc>
            </a:pPr>
            <a:r>
              <a:rPr lang="zh-CN" altLang="en-US" b="1" dirty="0">
                <a:latin typeface="宋体" panose="02010600030101010101" pitchFamily="2" charset="-122"/>
              </a:rPr>
              <a:t>把作为字符串的源程序改造成为单词符号串的中间程序</a:t>
            </a:r>
            <a:endParaRPr lang="zh-CN" altLang="en-US" dirty="0">
              <a:solidFill>
                <a:srgbClr val="404040"/>
              </a:solidFill>
              <a:latin typeface="Microsoft YaHei" charset="0"/>
              <a:ea typeface="Microsoft YaHei" charset="0"/>
              <a:cs typeface="Microsoft YaHei" charset="0"/>
            </a:endParaRPr>
          </a:p>
        </p:txBody>
      </p:sp>
      <p:sp>
        <p:nvSpPr>
          <p:cNvPr id="51" name="矩形 50"/>
          <p:cNvSpPr/>
          <p:nvPr/>
        </p:nvSpPr>
        <p:spPr>
          <a:xfrm>
            <a:off x="595" y="857584"/>
            <a:ext cx="9142810" cy="1234456"/>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5" name="文本框 54"/>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rgbClr val="F9B616"/>
                </a:solidFill>
                <a:latin typeface="Microsoft YaHei" charset="0"/>
                <a:ea typeface="Microsoft YaHei" charset="0"/>
                <a:cs typeface="Microsoft YaHei" charset="0"/>
              </a:rPr>
              <a:t>需求分析</a:t>
            </a:r>
          </a:p>
        </p:txBody>
      </p:sp>
      <p:cxnSp>
        <p:nvCxnSpPr>
          <p:cNvPr id="56" name="直线连接符 55"/>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0" name="椭圆 59"/>
          <p:cNvSpPr>
            <a:spLocks noChangeAspect="1"/>
          </p:cNvSpPr>
          <p:nvPr/>
        </p:nvSpPr>
        <p:spPr>
          <a:xfrm>
            <a:off x="2828307" y="4247292"/>
            <a:ext cx="719906" cy="719906"/>
          </a:xfrm>
          <a:prstGeom prst="ellipse">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39"/>
          <p:cNvGrpSpPr>
            <a:grpSpLocks noChangeAspect="1"/>
          </p:cNvGrpSpPr>
          <p:nvPr/>
        </p:nvGrpSpPr>
        <p:grpSpPr>
          <a:xfrm>
            <a:off x="3028024" y="4538065"/>
            <a:ext cx="320475" cy="215972"/>
            <a:chOff x="6084888" y="2105025"/>
            <a:chExt cx="146050" cy="98425"/>
          </a:xfrm>
        </p:grpSpPr>
        <p:sp>
          <p:nvSpPr>
            <p:cNvPr id="54" name="Freeform 393"/>
            <p:cNvSpPr>
              <a:spLocks/>
            </p:cNvSpPr>
            <p:nvPr/>
          </p:nvSpPr>
          <p:spPr bwMode="auto">
            <a:xfrm>
              <a:off x="6084888" y="2105025"/>
              <a:ext cx="146050" cy="33338"/>
            </a:xfrm>
            <a:custGeom>
              <a:avLst/>
              <a:gdLst>
                <a:gd name="T0" fmla="*/ 0 w 120"/>
                <a:gd name="T1" fmla="*/ 27 h 27"/>
                <a:gd name="T2" fmla="*/ 60 w 120"/>
                <a:gd name="T3" fmla="*/ 0 h 27"/>
                <a:gd name="T4" fmla="*/ 120 w 120"/>
                <a:gd name="T5" fmla="*/ 27 h 27"/>
              </a:gdLst>
              <a:ahLst/>
              <a:cxnLst>
                <a:cxn ang="0">
                  <a:pos x="T0" y="T1"/>
                </a:cxn>
                <a:cxn ang="0">
                  <a:pos x="T2" y="T3"/>
                </a:cxn>
                <a:cxn ang="0">
                  <a:pos x="T4" y="T5"/>
                </a:cxn>
              </a:cxnLst>
              <a:rect l="0" t="0" r="r" b="b"/>
              <a:pathLst>
                <a:path w="120" h="27">
                  <a:moveTo>
                    <a:pt x="0" y="27"/>
                  </a:moveTo>
                  <a:cubicBezTo>
                    <a:pt x="14" y="10"/>
                    <a:pt x="36" y="0"/>
                    <a:pt x="60" y="0"/>
                  </a:cubicBezTo>
                  <a:cubicBezTo>
                    <a:pt x="84" y="0"/>
                    <a:pt x="106" y="10"/>
                    <a:pt x="120" y="27"/>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57" name="Freeform 394"/>
            <p:cNvSpPr>
              <a:spLocks/>
            </p:cNvSpPr>
            <p:nvPr/>
          </p:nvSpPr>
          <p:spPr bwMode="auto">
            <a:xfrm>
              <a:off x="6105525" y="2132013"/>
              <a:ext cx="106363" cy="26988"/>
            </a:xfrm>
            <a:custGeom>
              <a:avLst/>
              <a:gdLst>
                <a:gd name="T0" fmla="*/ 0 w 87"/>
                <a:gd name="T1" fmla="*/ 21 h 21"/>
                <a:gd name="T2" fmla="*/ 43 w 87"/>
                <a:gd name="T3" fmla="*/ 0 h 21"/>
                <a:gd name="T4" fmla="*/ 87 w 87"/>
                <a:gd name="T5" fmla="*/ 21 h 21"/>
              </a:gdLst>
              <a:ahLst/>
              <a:cxnLst>
                <a:cxn ang="0">
                  <a:pos x="T0" y="T1"/>
                </a:cxn>
                <a:cxn ang="0">
                  <a:pos x="T2" y="T3"/>
                </a:cxn>
                <a:cxn ang="0">
                  <a:pos x="T4" y="T5"/>
                </a:cxn>
              </a:cxnLst>
              <a:rect l="0" t="0" r="r" b="b"/>
              <a:pathLst>
                <a:path w="87" h="21">
                  <a:moveTo>
                    <a:pt x="0" y="21"/>
                  </a:moveTo>
                  <a:cubicBezTo>
                    <a:pt x="10" y="8"/>
                    <a:pt x="25" y="0"/>
                    <a:pt x="43" y="0"/>
                  </a:cubicBezTo>
                  <a:cubicBezTo>
                    <a:pt x="61" y="0"/>
                    <a:pt x="76" y="8"/>
                    <a:pt x="87" y="21"/>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58" name="Freeform 395"/>
            <p:cNvSpPr>
              <a:spLocks/>
            </p:cNvSpPr>
            <p:nvPr/>
          </p:nvSpPr>
          <p:spPr bwMode="auto">
            <a:xfrm>
              <a:off x="6124575" y="2160588"/>
              <a:ext cx="66675" cy="17463"/>
            </a:xfrm>
            <a:custGeom>
              <a:avLst/>
              <a:gdLst>
                <a:gd name="T0" fmla="*/ 0 w 54"/>
                <a:gd name="T1" fmla="*/ 14 h 14"/>
                <a:gd name="T2" fmla="*/ 27 w 54"/>
                <a:gd name="T3" fmla="*/ 0 h 14"/>
                <a:gd name="T4" fmla="*/ 54 w 54"/>
                <a:gd name="T5" fmla="*/ 14 h 14"/>
              </a:gdLst>
              <a:ahLst/>
              <a:cxnLst>
                <a:cxn ang="0">
                  <a:pos x="T0" y="T1"/>
                </a:cxn>
                <a:cxn ang="0">
                  <a:pos x="T2" y="T3"/>
                </a:cxn>
                <a:cxn ang="0">
                  <a:pos x="T4" y="T5"/>
                </a:cxn>
              </a:cxnLst>
              <a:rect l="0" t="0" r="r" b="b"/>
              <a:pathLst>
                <a:path w="54" h="14">
                  <a:moveTo>
                    <a:pt x="0" y="14"/>
                  </a:moveTo>
                  <a:cubicBezTo>
                    <a:pt x="6" y="5"/>
                    <a:pt x="16" y="0"/>
                    <a:pt x="27" y="0"/>
                  </a:cubicBezTo>
                  <a:cubicBezTo>
                    <a:pt x="38" y="0"/>
                    <a:pt x="48" y="5"/>
                    <a:pt x="54" y="14"/>
                  </a:cubicBezTo>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sp>
          <p:nvSpPr>
            <p:cNvPr id="59" name="Oval 396"/>
            <p:cNvSpPr>
              <a:spLocks noChangeArrowheads="1"/>
            </p:cNvSpPr>
            <p:nvPr/>
          </p:nvSpPr>
          <p:spPr bwMode="auto">
            <a:xfrm>
              <a:off x="6153150" y="2193925"/>
              <a:ext cx="9525" cy="9525"/>
            </a:xfrm>
            <a:prstGeom prst="ellipse">
              <a:avLst/>
            </a:prstGeom>
            <a:noFill/>
            <a:ln w="9525"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1262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8108" y="936937"/>
            <a:ext cx="6437666" cy="584775"/>
          </a:xfrm>
          <a:prstGeom prst="rect">
            <a:avLst/>
          </a:prstGeom>
          <a:noFill/>
        </p:spPr>
        <p:txBody>
          <a:bodyPr wrap="square" rtlCol="0">
            <a:spAutoFit/>
          </a:bodyPr>
          <a:lstStyle/>
          <a:p>
            <a:pPr algn="ctr"/>
            <a:r>
              <a:rPr kumimoji="1" lang="zh-CN" altLang="en-US" sz="3200" dirty="0" smtClean="0">
                <a:solidFill>
                  <a:srgbClr val="F9B616"/>
                </a:solidFill>
                <a:latin typeface="Microsoft YaHei" charset="0"/>
                <a:ea typeface="Microsoft YaHei" charset="0"/>
                <a:cs typeface="Microsoft YaHei" charset="0"/>
              </a:rPr>
              <a:t>单词符号分类</a:t>
            </a:r>
            <a:endParaRPr kumimoji="1" lang="zh-CN" altLang="en-US" sz="3200" dirty="0">
              <a:solidFill>
                <a:srgbClr val="F9B616"/>
              </a:solidFill>
              <a:latin typeface="Microsoft YaHei" charset="0"/>
              <a:ea typeface="Microsoft YaHei" charset="0"/>
              <a:cs typeface="Microsoft YaHei" charset="0"/>
            </a:endParaRPr>
          </a:p>
        </p:txBody>
      </p:sp>
      <p:cxnSp>
        <p:nvCxnSpPr>
          <p:cNvPr id="3" name="直线连接符 2"/>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圆角矩形 3"/>
          <p:cNvSpPr/>
          <p:nvPr/>
        </p:nvSpPr>
        <p:spPr>
          <a:xfrm>
            <a:off x="1416575" y="1932993"/>
            <a:ext cx="1007396" cy="384904"/>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关键字</a:t>
            </a:r>
          </a:p>
        </p:txBody>
      </p:sp>
      <p:sp>
        <p:nvSpPr>
          <p:cNvPr id="5" name="圆角矩形 4"/>
          <p:cNvSpPr/>
          <p:nvPr/>
        </p:nvSpPr>
        <p:spPr>
          <a:xfrm>
            <a:off x="1416575" y="2914596"/>
            <a:ext cx="1007396" cy="384904"/>
          </a:xfrm>
          <a:prstGeom prst="roundRect">
            <a:avLst>
              <a:gd name="adj" fmla="val 78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标识符</a:t>
            </a:r>
          </a:p>
        </p:txBody>
      </p:sp>
      <p:sp>
        <p:nvSpPr>
          <p:cNvPr id="6" name="圆角矩形 5"/>
          <p:cNvSpPr/>
          <p:nvPr/>
        </p:nvSpPr>
        <p:spPr>
          <a:xfrm>
            <a:off x="1416575" y="3896199"/>
            <a:ext cx="1007396" cy="384904"/>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运算符</a:t>
            </a:r>
          </a:p>
        </p:txBody>
      </p:sp>
      <p:sp>
        <p:nvSpPr>
          <p:cNvPr id="7" name="圆角矩形 6"/>
          <p:cNvSpPr/>
          <p:nvPr/>
        </p:nvSpPr>
        <p:spPr>
          <a:xfrm>
            <a:off x="1416575" y="4877802"/>
            <a:ext cx="1007396" cy="384904"/>
          </a:xfrm>
          <a:prstGeom prst="roundRect">
            <a:avLst>
              <a:gd name="adj" fmla="val 78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smtClean="0">
                <a:solidFill>
                  <a:schemeClr val="bg1"/>
                </a:solidFill>
                <a:ea typeface="宋体"/>
              </a:rPr>
              <a:t>常数</a:t>
            </a:r>
            <a:endParaRPr lang="zh-CN" altLang="en-US" sz="2000" b="1" dirty="0">
              <a:solidFill>
                <a:schemeClr val="bg1"/>
              </a:solidFill>
              <a:ea typeface="宋体"/>
            </a:endParaRPr>
          </a:p>
        </p:txBody>
      </p:sp>
      <p:cxnSp>
        <p:nvCxnSpPr>
          <p:cNvPr id="8" name="直接连接符 6"/>
          <p:cNvCxnSpPr>
            <a:stCxn id="4" idx="2"/>
            <a:endCxn id="5" idx="0"/>
          </p:cNvCxnSpPr>
          <p:nvPr/>
        </p:nvCxnSpPr>
        <p:spPr>
          <a:xfrm>
            <a:off x="1920271" y="2317898"/>
            <a:ext cx="0" cy="59669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9"/>
          <p:cNvCxnSpPr>
            <a:stCxn id="5" idx="2"/>
            <a:endCxn id="6" idx="0"/>
          </p:cNvCxnSpPr>
          <p:nvPr/>
        </p:nvCxnSpPr>
        <p:spPr>
          <a:xfrm>
            <a:off x="1920271" y="3299500"/>
            <a:ext cx="0" cy="59669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17"/>
          <p:cNvCxnSpPr>
            <a:stCxn id="6" idx="2"/>
            <a:endCxn id="7" idx="0"/>
          </p:cNvCxnSpPr>
          <p:nvPr/>
        </p:nvCxnSpPr>
        <p:spPr>
          <a:xfrm>
            <a:off x="1920271" y="4281097"/>
            <a:ext cx="0" cy="59670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65"/>
          <p:cNvCxnSpPr/>
          <p:nvPr/>
        </p:nvCxnSpPr>
        <p:spPr>
          <a:xfrm flipH="1">
            <a:off x="2200839" y="2727620"/>
            <a:ext cx="5360882"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77"/>
          <p:cNvCxnSpPr/>
          <p:nvPr/>
        </p:nvCxnSpPr>
        <p:spPr>
          <a:xfrm flipH="1">
            <a:off x="2200838" y="3698565"/>
            <a:ext cx="5360883"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78"/>
          <p:cNvCxnSpPr/>
          <p:nvPr/>
        </p:nvCxnSpPr>
        <p:spPr>
          <a:xfrm flipH="1">
            <a:off x="2200838" y="4669523"/>
            <a:ext cx="5360883"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465650" y="1945881"/>
            <a:ext cx="4163750" cy="429338"/>
          </a:xfrm>
          <a:prstGeom prst="rect">
            <a:avLst/>
          </a:prstGeom>
        </p:spPr>
        <p:txBody>
          <a:bodyPr wrap="square" lIns="68561" tIns="34285" rIns="68561" bIns="34285">
            <a:spAutoFit/>
          </a:bodyPr>
          <a:lstStyle/>
          <a:p>
            <a:pPr defTabSz="685572">
              <a:lnSpc>
                <a:spcPct val="130000"/>
              </a:lnSpc>
            </a:pPr>
            <a:r>
              <a:rPr lang="en-US" altLang="zh-CN" sz="1800" dirty="0" err="1" smtClean="0">
                <a:solidFill>
                  <a:schemeClr val="bg1"/>
                </a:solidFill>
                <a:latin typeface="Microsoft YaHei" charset="0"/>
                <a:ea typeface="Microsoft YaHei" charset="0"/>
                <a:cs typeface="Microsoft YaHei" charset="0"/>
              </a:rPr>
              <a:t>int</a:t>
            </a:r>
            <a:r>
              <a:rPr lang="en-US" altLang="zh-CN" sz="1800" dirty="0" smtClean="0">
                <a:solidFill>
                  <a:schemeClr val="bg1"/>
                </a:solidFill>
                <a:latin typeface="Microsoft YaHei" charset="0"/>
                <a:ea typeface="Microsoft YaHei" charset="0"/>
                <a:cs typeface="Microsoft YaHei" charset="0"/>
              </a:rPr>
              <a:t> char short for while do break…</a:t>
            </a:r>
            <a:endParaRPr lang="zh-CN" altLang="en-US" sz="1800" dirty="0">
              <a:solidFill>
                <a:schemeClr val="bg1"/>
              </a:solidFill>
              <a:latin typeface="Microsoft YaHei" charset="0"/>
              <a:ea typeface="Microsoft YaHei" charset="0"/>
              <a:cs typeface="Microsoft YaHei" charset="0"/>
            </a:endParaRPr>
          </a:p>
        </p:txBody>
      </p:sp>
      <p:sp>
        <p:nvSpPr>
          <p:cNvPr id="19" name="矩形 18"/>
          <p:cNvSpPr/>
          <p:nvPr/>
        </p:nvSpPr>
        <p:spPr>
          <a:xfrm>
            <a:off x="2579950" y="2902667"/>
            <a:ext cx="5096071" cy="469349"/>
          </a:xfrm>
          <a:prstGeom prst="rect">
            <a:avLst/>
          </a:prstGeom>
        </p:spPr>
        <p:txBody>
          <a:bodyPr wrap="square" lIns="68561" tIns="34285" rIns="68561" bIns="34285">
            <a:spAutoFit/>
          </a:bodyPr>
          <a:lstStyle/>
          <a:p>
            <a:pPr defTabSz="685572">
              <a:lnSpc>
                <a:spcPct val="130000"/>
              </a:lnSpc>
            </a:pPr>
            <a:r>
              <a:rPr lang="zh-CN" altLang="en-US" sz="2000" dirty="0" smtClean="0">
                <a:solidFill>
                  <a:schemeClr val="bg1"/>
                </a:solidFill>
                <a:latin typeface="Microsoft YaHei" charset="0"/>
                <a:ea typeface="Microsoft YaHei" charset="0"/>
                <a:cs typeface="Microsoft YaHei" charset="0"/>
              </a:rPr>
              <a:t>变量名  数组名  函数名</a:t>
            </a:r>
            <a:endParaRPr lang="zh-CN" altLang="en-US" sz="2000" dirty="0">
              <a:solidFill>
                <a:schemeClr val="bg1"/>
              </a:solidFill>
              <a:latin typeface="Microsoft YaHei" charset="0"/>
              <a:ea typeface="Microsoft YaHei" charset="0"/>
              <a:cs typeface="Microsoft YaHei" charset="0"/>
            </a:endParaRPr>
          </a:p>
        </p:txBody>
      </p:sp>
      <p:sp>
        <p:nvSpPr>
          <p:cNvPr id="20" name="矩形 19"/>
          <p:cNvSpPr/>
          <p:nvPr/>
        </p:nvSpPr>
        <p:spPr>
          <a:xfrm>
            <a:off x="2465650" y="3917682"/>
            <a:ext cx="5210371" cy="469349"/>
          </a:xfrm>
          <a:prstGeom prst="rect">
            <a:avLst/>
          </a:prstGeom>
        </p:spPr>
        <p:txBody>
          <a:bodyPr wrap="square" lIns="68561" tIns="34285" rIns="68561" bIns="34285">
            <a:spAutoFit/>
          </a:bodyPr>
          <a:lstStyle/>
          <a:p>
            <a:pPr defTabSz="685572">
              <a:lnSpc>
                <a:spcPct val="130000"/>
              </a:lnSpc>
            </a:pPr>
            <a:r>
              <a:rPr lang="en-US" altLang="zh-CN" sz="2000" dirty="0" smtClean="0">
                <a:solidFill>
                  <a:schemeClr val="bg1"/>
                </a:solidFill>
                <a:latin typeface="Microsoft YaHei" charset="0"/>
                <a:ea typeface="Microsoft YaHei" charset="0"/>
                <a:cs typeface="Microsoft YaHei" charset="0"/>
              </a:rPr>
              <a:t>+ - * / ++ -- &lt;&lt; &gt;&gt; &lt; &gt; != &lt;= &gt;= &amp;…</a:t>
            </a:r>
            <a:endParaRPr lang="zh-CN" altLang="en-US" sz="2000" dirty="0">
              <a:solidFill>
                <a:schemeClr val="bg1"/>
              </a:solidFill>
              <a:latin typeface="Microsoft YaHei" charset="0"/>
              <a:ea typeface="Microsoft YaHei" charset="0"/>
              <a:cs typeface="Microsoft YaHei" charset="0"/>
            </a:endParaRPr>
          </a:p>
        </p:txBody>
      </p:sp>
      <p:sp>
        <p:nvSpPr>
          <p:cNvPr id="21" name="矩形 20"/>
          <p:cNvSpPr/>
          <p:nvPr/>
        </p:nvSpPr>
        <p:spPr>
          <a:xfrm>
            <a:off x="2465650" y="4877796"/>
            <a:ext cx="3449375" cy="429338"/>
          </a:xfrm>
          <a:prstGeom prst="rect">
            <a:avLst/>
          </a:prstGeom>
        </p:spPr>
        <p:txBody>
          <a:bodyPr wrap="square" lIns="68561" tIns="34285" rIns="68561" bIns="34285">
            <a:spAutoFit/>
          </a:bodyPr>
          <a:lstStyle/>
          <a:p>
            <a:pPr defTabSz="685572">
              <a:lnSpc>
                <a:spcPct val="130000"/>
              </a:lnSpc>
            </a:pPr>
            <a:r>
              <a:rPr lang="zh-CN" altLang="en-US" sz="1800" dirty="0" smtClean="0">
                <a:solidFill>
                  <a:schemeClr val="bg1"/>
                </a:solidFill>
                <a:latin typeface="Microsoft YaHei" charset="0"/>
                <a:ea typeface="Microsoft YaHei" charset="0"/>
                <a:cs typeface="Microsoft YaHei" charset="0"/>
              </a:rPr>
              <a:t>整型  </a:t>
            </a:r>
            <a:r>
              <a:rPr lang="zh-CN" altLang="en-US" sz="1800" dirty="0" smtClean="0">
                <a:solidFill>
                  <a:schemeClr val="bg1"/>
                </a:solidFill>
                <a:latin typeface="Microsoft YaHei" charset="0"/>
                <a:ea typeface="Microsoft YaHei" charset="0"/>
                <a:cs typeface="Microsoft YaHei" charset="0"/>
              </a:rPr>
              <a:t>浮点型  字符型  文本型</a:t>
            </a:r>
            <a:endParaRPr lang="zh-CN" altLang="en-US" sz="1800" dirty="0">
              <a:solidFill>
                <a:schemeClr val="bg1"/>
              </a:solidFill>
              <a:latin typeface="Microsoft YaHei" charset="0"/>
              <a:ea typeface="Microsoft YaHei" charset="0"/>
              <a:cs typeface="Microsoft YaHei" charset="0"/>
            </a:endParaRPr>
          </a:p>
        </p:txBody>
      </p:sp>
      <p:sp>
        <p:nvSpPr>
          <p:cNvPr id="28" name="圆角矩形 27"/>
          <p:cNvSpPr/>
          <p:nvPr/>
        </p:nvSpPr>
        <p:spPr>
          <a:xfrm>
            <a:off x="1416575" y="5859404"/>
            <a:ext cx="1007396" cy="384904"/>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5" rIns="68561" bIns="34285" rtlCol="0" anchor="ctr"/>
          <a:lstStyle/>
          <a:p>
            <a:pPr algn="ctr" defTabSz="685572"/>
            <a:r>
              <a:rPr lang="zh-CN" altLang="en-US" sz="2000" b="1" dirty="0">
                <a:solidFill>
                  <a:schemeClr val="bg1"/>
                </a:solidFill>
                <a:ea typeface="宋体"/>
              </a:rPr>
              <a:t>界符</a:t>
            </a:r>
          </a:p>
        </p:txBody>
      </p:sp>
      <p:cxnSp>
        <p:nvCxnSpPr>
          <p:cNvPr id="29" name="直接连接符 6"/>
          <p:cNvCxnSpPr/>
          <p:nvPr/>
        </p:nvCxnSpPr>
        <p:spPr>
          <a:xfrm>
            <a:off x="1920271" y="5262706"/>
            <a:ext cx="0" cy="59669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78"/>
          <p:cNvCxnSpPr/>
          <p:nvPr/>
        </p:nvCxnSpPr>
        <p:spPr>
          <a:xfrm flipH="1">
            <a:off x="2200838" y="5640480"/>
            <a:ext cx="5360883" cy="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465650" y="5848754"/>
            <a:ext cx="2941851" cy="469349"/>
          </a:xfrm>
          <a:prstGeom prst="rect">
            <a:avLst/>
          </a:prstGeom>
        </p:spPr>
        <p:txBody>
          <a:bodyPr wrap="square" lIns="68561" tIns="34285" rIns="68561" bIns="34285">
            <a:spAutoFit/>
          </a:bodyPr>
          <a:lstStyle/>
          <a:p>
            <a:pPr defTabSz="685572">
              <a:lnSpc>
                <a:spcPct val="130000"/>
              </a:lnSpc>
            </a:pPr>
            <a:r>
              <a:rPr lang="en-US" altLang="zh-CN" sz="2000" dirty="0" smtClean="0">
                <a:solidFill>
                  <a:schemeClr val="bg1"/>
                </a:solidFill>
                <a:latin typeface="Microsoft YaHei" charset="0"/>
                <a:ea typeface="Microsoft YaHei" charset="0"/>
                <a:cs typeface="Microsoft YaHei" charset="0"/>
              </a:rPr>
              <a:t>{  }  (  )  ,  ;  [  ] </a:t>
            </a:r>
            <a:endParaRPr lang="zh-CN" altLang="en-US" sz="20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6819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8108" y="936937"/>
            <a:ext cx="6437666" cy="584775"/>
          </a:xfrm>
          <a:prstGeom prst="rect">
            <a:avLst/>
          </a:prstGeom>
          <a:noFill/>
        </p:spPr>
        <p:txBody>
          <a:bodyPr wrap="square" rtlCol="0">
            <a:spAutoFit/>
          </a:bodyPr>
          <a:lstStyle/>
          <a:p>
            <a:pPr algn="ctr"/>
            <a:r>
              <a:rPr kumimoji="1" lang="zh-CN" altLang="en-US" sz="3200" dirty="0">
                <a:solidFill>
                  <a:schemeClr val="accent2"/>
                </a:solidFill>
                <a:latin typeface="Microsoft YaHei" charset="0"/>
                <a:ea typeface="Microsoft YaHei" charset="0"/>
                <a:cs typeface="Microsoft YaHei" charset="0"/>
              </a:rPr>
              <a:t>需要</a:t>
            </a:r>
            <a:r>
              <a:rPr kumimoji="1" lang="zh-CN" altLang="en-US" sz="3200" dirty="0" smtClean="0">
                <a:solidFill>
                  <a:schemeClr val="accent2"/>
                </a:solidFill>
                <a:latin typeface="Microsoft YaHei" charset="0"/>
                <a:ea typeface="Microsoft YaHei" charset="0"/>
                <a:cs typeface="Microsoft YaHei" charset="0"/>
              </a:rPr>
              <a:t>完成的工作</a:t>
            </a:r>
            <a:endParaRPr kumimoji="1" lang="zh-CN" altLang="en-US" sz="3200" dirty="0">
              <a:solidFill>
                <a:schemeClr val="accent2"/>
              </a:solidFill>
              <a:latin typeface="Microsoft YaHei" charset="0"/>
              <a:ea typeface="Microsoft YaHei" charset="0"/>
              <a:cs typeface="Microsoft YaHei" charset="0"/>
            </a:endParaRPr>
          </a:p>
        </p:txBody>
      </p:sp>
      <p:cxnSp>
        <p:nvCxnSpPr>
          <p:cNvPr id="3" name="直线连接符 2"/>
          <p:cNvCxnSpPr/>
          <p:nvPr/>
        </p:nvCxnSpPr>
        <p:spPr>
          <a:xfrm>
            <a:off x="908120" y="1615885"/>
            <a:ext cx="7557645"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同侧圆角矩形 3"/>
          <p:cNvSpPr/>
          <p:nvPr/>
        </p:nvSpPr>
        <p:spPr>
          <a:xfrm>
            <a:off x="396080"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5" name="同侧圆角矩形 4"/>
          <p:cNvSpPr/>
          <p:nvPr/>
        </p:nvSpPr>
        <p:spPr>
          <a:xfrm>
            <a:off x="396080"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a:solidFill>
                <a:srgbClr val="404040"/>
              </a:solidFill>
            </a:endParaRPr>
          </a:p>
        </p:txBody>
      </p:sp>
      <p:sp>
        <p:nvSpPr>
          <p:cNvPr id="6" name="矩形 5"/>
          <p:cNvSpPr/>
          <p:nvPr/>
        </p:nvSpPr>
        <p:spPr>
          <a:xfrm>
            <a:off x="530570" y="2983073"/>
            <a:ext cx="2421462" cy="272867"/>
          </a:xfrm>
          <a:prstGeom prst="rect">
            <a:avLst/>
          </a:prstGeom>
          <a:noFill/>
        </p:spPr>
        <p:txBody>
          <a:bodyPr wrap="square" lIns="91412" tIns="45706" rIns="91412" bIns="45706">
            <a:spAutoFit/>
          </a:bodyPr>
          <a:lstStyle/>
          <a:p>
            <a:pPr>
              <a:lnSpc>
                <a:spcPct val="130000"/>
              </a:lnSpc>
            </a:pPr>
            <a:endParaRPr lang="en-US" altLang="zh-CN" sz="1000" dirty="0">
              <a:solidFill>
                <a:srgbClr val="FFFFFF"/>
              </a:solidFill>
              <a:latin typeface="Microsoft YaHei" charset="0"/>
              <a:ea typeface="Microsoft YaHei" charset="0"/>
              <a:cs typeface="Microsoft YaHei" charset="0"/>
            </a:endParaRPr>
          </a:p>
        </p:txBody>
      </p:sp>
      <p:sp>
        <p:nvSpPr>
          <p:cNvPr id="7" name="TextBox 79"/>
          <p:cNvSpPr txBox="1"/>
          <p:nvPr/>
        </p:nvSpPr>
        <p:spPr>
          <a:xfrm>
            <a:off x="530570" y="2703214"/>
            <a:ext cx="2421462" cy="307748"/>
          </a:xfrm>
          <a:prstGeom prst="rect">
            <a:avLst/>
          </a:prstGeom>
          <a:noFill/>
          <a:effectLst/>
        </p:spPr>
        <p:txBody>
          <a:bodyPr wrap="square" lIns="91412" tIns="45706" rIns="91412" bIns="45706" rtlCol="0">
            <a:spAutoFit/>
          </a:bodyPr>
          <a:lstStyle/>
          <a:p>
            <a:endParaRPr lang="zh-CN" altLang="en-US" sz="1400" b="1" dirty="0">
              <a:solidFill>
                <a:schemeClr val="bg1"/>
              </a:solidFill>
            </a:endParaRPr>
          </a:p>
        </p:txBody>
      </p:sp>
      <p:cxnSp>
        <p:nvCxnSpPr>
          <p:cNvPr id="8" name="直接连接符 83"/>
          <p:cNvCxnSpPr/>
          <p:nvPr/>
        </p:nvCxnSpPr>
        <p:spPr>
          <a:xfrm>
            <a:off x="65073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 name="直接连接符 84"/>
          <p:cNvCxnSpPr/>
          <p:nvPr/>
        </p:nvCxnSpPr>
        <p:spPr>
          <a:xfrm>
            <a:off x="650735" y="3679200"/>
            <a:ext cx="1437322"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76078" y="2062776"/>
            <a:ext cx="2375954" cy="1569632"/>
          </a:xfrm>
          <a:prstGeom prst="rect">
            <a:avLst/>
          </a:prstGeom>
        </p:spPr>
        <p:txBody>
          <a:bodyPr wrap="square" lIns="91412" tIns="45706" rIns="91412" bIns="45706">
            <a:spAutoFit/>
          </a:bodyPr>
          <a:lstStyle/>
          <a:p>
            <a:r>
              <a:rPr lang="zh-CN" altLang="en-US" dirty="0" smtClean="0">
                <a:solidFill>
                  <a:schemeClr val="bg1"/>
                </a:solidFill>
                <a:latin typeface="+mj-lt"/>
                <a:ea typeface="方正粗宋简体" panose="03000509000000000000" pitchFamily="65" charset="-122"/>
              </a:rPr>
              <a:t>为每一类单词符号进行编码，使其结果便于存储和识别</a:t>
            </a:r>
            <a:endParaRPr lang="zh-CN" altLang="en-US" sz="1600" dirty="0">
              <a:solidFill>
                <a:schemeClr val="bg1"/>
              </a:solidFill>
              <a:latin typeface="+mj-lt"/>
            </a:endParaRPr>
          </a:p>
        </p:txBody>
      </p:sp>
      <p:sp>
        <p:nvSpPr>
          <p:cNvPr id="20" name="矩形 19"/>
          <p:cNvSpPr/>
          <p:nvPr/>
        </p:nvSpPr>
        <p:spPr>
          <a:xfrm>
            <a:off x="530570" y="4356847"/>
            <a:ext cx="2551952" cy="652458"/>
          </a:xfrm>
          <a:prstGeom prst="rect">
            <a:avLst/>
          </a:prstGeom>
        </p:spPr>
        <p:txBody>
          <a:bodyPr wrap="square" lIns="91412" tIns="45706" rIns="91412" bIns="45706">
            <a:spAutoFit/>
          </a:bodyPr>
          <a:lstStyle/>
          <a:p>
            <a:pPr>
              <a:lnSpc>
                <a:spcPct val="130000"/>
              </a:lnSpc>
              <a:spcBef>
                <a:spcPts val="600"/>
              </a:spcBef>
            </a:pPr>
            <a:r>
              <a:rPr lang="zh-CN" altLang="en-US" sz="2800" dirty="0">
                <a:solidFill>
                  <a:srgbClr val="404040"/>
                </a:solidFill>
                <a:latin typeface="Microsoft YaHei" charset="0"/>
                <a:ea typeface="Microsoft YaHei" charset="0"/>
                <a:cs typeface="Microsoft YaHei" charset="0"/>
              </a:rPr>
              <a:t>单词</a:t>
            </a:r>
            <a:r>
              <a:rPr lang="zh-CN" altLang="en-US" sz="2800" dirty="0" smtClean="0">
                <a:solidFill>
                  <a:srgbClr val="404040"/>
                </a:solidFill>
                <a:latin typeface="Microsoft YaHei" charset="0"/>
                <a:ea typeface="Microsoft YaHei" charset="0"/>
                <a:cs typeface="Microsoft YaHei" charset="0"/>
              </a:rPr>
              <a:t>符号编码</a:t>
            </a:r>
            <a:endParaRPr lang="zh-CN" altLang="en-US" sz="2800" dirty="0">
              <a:solidFill>
                <a:srgbClr val="404040"/>
              </a:solidFill>
              <a:latin typeface="Microsoft YaHei" charset="0"/>
              <a:ea typeface="Microsoft YaHei" charset="0"/>
              <a:cs typeface="Microsoft YaHei" charset="0"/>
            </a:endParaRPr>
          </a:p>
        </p:txBody>
      </p:sp>
      <p:sp>
        <p:nvSpPr>
          <p:cNvPr id="21" name="同侧圆角矩形 20"/>
          <p:cNvSpPr/>
          <p:nvPr/>
        </p:nvSpPr>
        <p:spPr>
          <a:xfrm>
            <a:off x="3240026"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22" name="同侧圆角矩形 21"/>
          <p:cNvSpPr/>
          <p:nvPr/>
        </p:nvSpPr>
        <p:spPr>
          <a:xfrm>
            <a:off x="3240026"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a:solidFill>
                <a:srgbClr val="404040"/>
              </a:solidFill>
            </a:endParaRPr>
          </a:p>
        </p:txBody>
      </p:sp>
      <p:cxnSp>
        <p:nvCxnSpPr>
          <p:cNvPr id="25" name="直接连接符 103"/>
          <p:cNvCxnSpPr/>
          <p:nvPr/>
        </p:nvCxnSpPr>
        <p:spPr>
          <a:xfrm>
            <a:off x="3494680"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直接连接符 104"/>
          <p:cNvCxnSpPr/>
          <p:nvPr/>
        </p:nvCxnSpPr>
        <p:spPr>
          <a:xfrm>
            <a:off x="3494674" y="3679200"/>
            <a:ext cx="1096653"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276026" y="2062770"/>
            <a:ext cx="2663947" cy="1569632"/>
          </a:xfrm>
          <a:prstGeom prst="rect">
            <a:avLst/>
          </a:prstGeom>
        </p:spPr>
        <p:txBody>
          <a:bodyPr wrap="square" lIns="91412" tIns="45706" rIns="91412" bIns="45706">
            <a:spAutoFit/>
          </a:bodyPr>
          <a:lstStyle/>
          <a:p>
            <a:r>
              <a:rPr lang="zh-CN" altLang="en-US" dirty="0" smtClean="0">
                <a:solidFill>
                  <a:schemeClr val="bg1"/>
                </a:solidFill>
                <a:latin typeface="+mj-lt"/>
                <a:ea typeface="方正粗宋简体" panose="03000509000000000000" pitchFamily="65" charset="-122"/>
              </a:rPr>
              <a:t>删除源代码中多余的字符如</a:t>
            </a:r>
            <a:r>
              <a:rPr lang="en-US" altLang="zh-CN" dirty="0" smtClean="0">
                <a:solidFill>
                  <a:schemeClr val="bg1"/>
                </a:solidFill>
                <a:latin typeface="+mj-lt"/>
                <a:ea typeface="方正粗宋简体" panose="03000509000000000000" pitchFamily="65" charset="-122"/>
              </a:rPr>
              <a:t>’\r’,’\t’,</a:t>
            </a:r>
            <a:r>
              <a:rPr lang="zh-CN" altLang="en-US" dirty="0" smtClean="0">
                <a:solidFill>
                  <a:schemeClr val="bg1"/>
                </a:solidFill>
                <a:latin typeface="+mj-lt"/>
                <a:ea typeface="方正粗宋简体" panose="03000509000000000000" pitchFamily="65" charset="-122"/>
              </a:rPr>
              <a:t>等，以及注释部分，便于后期处理</a:t>
            </a:r>
            <a:endParaRPr lang="zh-CN" altLang="en-US" sz="1600" dirty="0">
              <a:solidFill>
                <a:schemeClr val="bg1"/>
              </a:solidFill>
              <a:latin typeface="+mj-lt"/>
            </a:endParaRPr>
          </a:p>
        </p:txBody>
      </p:sp>
      <p:sp>
        <p:nvSpPr>
          <p:cNvPr id="37" name="矩形 36"/>
          <p:cNvSpPr/>
          <p:nvPr/>
        </p:nvSpPr>
        <p:spPr>
          <a:xfrm>
            <a:off x="3858957" y="4356847"/>
            <a:ext cx="1655968" cy="652458"/>
          </a:xfrm>
          <a:prstGeom prst="rect">
            <a:avLst/>
          </a:prstGeom>
        </p:spPr>
        <p:txBody>
          <a:bodyPr wrap="square" lIns="91412" tIns="45706" rIns="91412" bIns="45706">
            <a:spAutoFit/>
          </a:bodyPr>
          <a:lstStyle/>
          <a:p>
            <a:pPr>
              <a:lnSpc>
                <a:spcPct val="130000"/>
              </a:lnSpc>
              <a:spcBef>
                <a:spcPts val="600"/>
              </a:spcBef>
            </a:pPr>
            <a:r>
              <a:rPr lang="zh-CN" altLang="en-US" sz="2800" dirty="0">
                <a:solidFill>
                  <a:srgbClr val="404040"/>
                </a:solidFill>
                <a:latin typeface="Microsoft YaHei" charset="0"/>
                <a:ea typeface="Microsoft YaHei" charset="0"/>
                <a:cs typeface="Microsoft YaHei" charset="0"/>
              </a:rPr>
              <a:t>预处理</a:t>
            </a:r>
            <a:endParaRPr lang="en-US" altLang="zh-CN" sz="2800" dirty="0">
              <a:solidFill>
                <a:srgbClr val="404040"/>
              </a:solidFill>
              <a:latin typeface="Microsoft YaHei" charset="0"/>
              <a:ea typeface="Microsoft YaHei" charset="0"/>
              <a:cs typeface="Microsoft YaHei" charset="0"/>
            </a:endParaRPr>
          </a:p>
        </p:txBody>
      </p:sp>
      <p:sp>
        <p:nvSpPr>
          <p:cNvPr id="38" name="同侧圆角矩形 37"/>
          <p:cNvSpPr/>
          <p:nvPr/>
        </p:nvSpPr>
        <p:spPr>
          <a:xfrm>
            <a:off x="6083971" y="1953028"/>
            <a:ext cx="2699948" cy="2123960"/>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a:p>
        </p:txBody>
      </p:sp>
      <p:sp>
        <p:nvSpPr>
          <p:cNvPr id="39" name="同侧圆角矩形 38"/>
          <p:cNvSpPr/>
          <p:nvPr/>
        </p:nvSpPr>
        <p:spPr>
          <a:xfrm>
            <a:off x="6083971" y="4112990"/>
            <a:ext cx="2699948" cy="1061979"/>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a:solidFill>
                <a:srgbClr val="404040"/>
              </a:solidFill>
            </a:endParaRPr>
          </a:p>
        </p:txBody>
      </p:sp>
      <p:sp>
        <p:nvSpPr>
          <p:cNvPr id="40" name="矩形 39"/>
          <p:cNvSpPr/>
          <p:nvPr/>
        </p:nvSpPr>
        <p:spPr>
          <a:xfrm>
            <a:off x="6174481" y="2326984"/>
            <a:ext cx="2606490" cy="853539"/>
          </a:xfrm>
          <a:prstGeom prst="rect">
            <a:avLst/>
          </a:prstGeom>
          <a:noFill/>
        </p:spPr>
        <p:txBody>
          <a:bodyPr wrap="square" lIns="91412" tIns="45706" rIns="91412" bIns="45706">
            <a:spAutoFit/>
          </a:bodyPr>
          <a:lstStyle/>
          <a:p>
            <a:pPr>
              <a:lnSpc>
                <a:spcPct val="130000"/>
              </a:lnSpc>
            </a:pPr>
            <a:r>
              <a:rPr lang="zh-CN" altLang="en-US" sz="2000" dirty="0" smtClean="0">
                <a:solidFill>
                  <a:srgbClr val="FFFFFF"/>
                </a:solidFill>
                <a:latin typeface="Microsoft YaHei" charset="0"/>
                <a:ea typeface="Microsoft YaHei" charset="0"/>
                <a:cs typeface="Microsoft YaHei" charset="0"/>
              </a:rPr>
              <a:t>识别每一个单词符号的类别并保存结果</a:t>
            </a:r>
            <a:endParaRPr lang="en-US" altLang="zh-CN" sz="2000" dirty="0">
              <a:solidFill>
                <a:srgbClr val="FFFFFF"/>
              </a:solidFill>
              <a:latin typeface="Microsoft YaHei" charset="0"/>
              <a:ea typeface="Microsoft YaHei" charset="0"/>
              <a:cs typeface="Microsoft YaHei" charset="0"/>
            </a:endParaRPr>
          </a:p>
        </p:txBody>
      </p:sp>
      <p:cxnSp>
        <p:nvCxnSpPr>
          <p:cNvPr id="42" name="直接连接符 150"/>
          <p:cNvCxnSpPr/>
          <p:nvPr/>
        </p:nvCxnSpPr>
        <p:spPr>
          <a:xfrm>
            <a:off x="6338625" y="3680995"/>
            <a:ext cx="2193308"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3" name="直接连接符 151"/>
          <p:cNvCxnSpPr/>
          <p:nvPr/>
        </p:nvCxnSpPr>
        <p:spPr>
          <a:xfrm>
            <a:off x="6338619" y="3679200"/>
            <a:ext cx="2013311"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252739" y="4317750"/>
            <a:ext cx="2711782" cy="652458"/>
          </a:xfrm>
          <a:prstGeom prst="rect">
            <a:avLst/>
          </a:prstGeom>
        </p:spPr>
        <p:txBody>
          <a:bodyPr wrap="square" lIns="91412" tIns="45706" rIns="91412" bIns="45706">
            <a:spAutoFit/>
          </a:bodyPr>
          <a:lstStyle/>
          <a:p>
            <a:pPr>
              <a:lnSpc>
                <a:spcPct val="130000"/>
              </a:lnSpc>
              <a:spcBef>
                <a:spcPts val="600"/>
              </a:spcBef>
            </a:pPr>
            <a:r>
              <a:rPr lang="zh-CN" altLang="en-US" sz="2800" dirty="0" smtClean="0">
                <a:solidFill>
                  <a:srgbClr val="404040"/>
                </a:solidFill>
                <a:latin typeface="Microsoft YaHei" charset="0"/>
                <a:ea typeface="Microsoft YaHei" charset="0"/>
                <a:cs typeface="Microsoft YaHei" charset="0"/>
              </a:rPr>
              <a:t>单词符号识别</a:t>
            </a:r>
            <a:endParaRPr lang="en-US" altLang="zh-CN" sz="2800" dirty="0">
              <a:solidFill>
                <a:srgbClr val="40404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428926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58845" y="1906872"/>
            <a:ext cx="2662897" cy="2662897"/>
            <a:chOff x="1411977" y="1399232"/>
            <a:chExt cx="3550992" cy="3550992"/>
          </a:xfrm>
        </p:grpSpPr>
        <p:sp>
          <p:nvSpPr>
            <p:cNvPr id="2" name="空心弧 1"/>
            <p:cNvSpPr/>
            <p:nvPr/>
          </p:nvSpPr>
          <p:spPr>
            <a:xfrm rot="16200000">
              <a:off x="1411977" y="1399232"/>
              <a:ext cx="3550992" cy="3550992"/>
            </a:xfrm>
            <a:prstGeom prst="blockArc">
              <a:avLst>
                <a:gd name="adj1" fmla="val 4719989"/>
                <a:gd name="adj2" fmla="val 21446483"/>
                <a:gd name="adj3" fmla="val 564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black"/>
                </a:solidFill>
                <a:latin typeface="Calibri"/>
                <a:ea typeface="宋体"/>
              </a:endParaRPr>
            </a:p>
          </p:txBody>
        </p:sp>
        <p:sp>
          <p:nvSpPr>
            <p:cNvPr id="3" name="椭圆 2"/>
            <p:cNvSpPr/>
            <p:nvPr/>
          </p:nvSpPr>
          <p:spPr>
            <a:xfrm>
              <a:off x="1497110" y="1484364"/>
              <a:ext cx="3380729" cy="3380729"/>
            </a:xfrm>
            <a:prstGeom prst="ellipse">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sp>
        <p:nvSpPr>
          <p:cNvPr id="4" name="文本框 3"/>
          <p:cNvSpPr txBox="1"/>
          <p:nvPr/>
        </p:nvSpPr>
        <p:spPr>
          <a:xfrm>
            <a:off x="4198308" y="2591989"/>
            <a:ext cx="4127160" cy="769441"/>
          </a:xfrm>
          <a:prstGeom prst="rect">
            <a:avLst/>
          </a:prstGeom>
          <a:noFill/>
        </p:spPr>
        <p:txBody>
          <a:bodyPr wrap="square" rtlCol="0">
            <a:spAutoFit/>
          </a:bodyPr>
          <a:lstStyle/>
          <a:p>
            <a:r>
              <a:rPr kumimoji="1" lang="zh-CN" altLang="en-US" sz="4400" dirty="0" smtClean="0">
                <a:solidFill>
                  <a:schemeClr val="accent2"/>
                </a:solidFill>
                <a:ea typeface="微软雅黑"/>
                <a:cs typeface="Impact"/>
              </a:rPr>
              <a:t>单词着色</a:t>
            </a:r>
            <a:endParaRPr kumimoji="1" lang="zh-CN" altLang="en-US" sz="4400" dirty="0">
              <a:solidFill>
                <a:schemeClr val="accent2"/>
              </a:solidFill>
              <a:ea typeface="微软雅黑"/>
              <a:cs typeface="Impact"/>
            </a:endParaRPr>
          </a:p>
        </p:txBody>
      </p:sp>
      <p:sp>
        <p:nvSpPr>
          <p:cNvPr id="5" name="文本框 4"/>
          <p:cNvSpPr txBox="1"/>
          <p:nvPr/>
        </p:nvSpPr>
        <p:spPr>
          <a:xfrm>
            <a:off x="4198308" y="3652152"/>
            <a:ext cx="3908751" cy="1653786"/>
          </a:xfrm>
          <a:prstGeom prst="rect">
            <a:avLst/>
          </a:prstGeom>
          <a:noFill/>
        </p:spPr>
        <p:txBody>
          <a:bodyPr wrap="square" rtlCol="0">
            <a:spAutoFit/>
          </a:bodyPr>
          <a:lstStyle/>
          <a:p>
            <a:pPr>
              <a:lnSpc>
                <a:spcPct val="130000"/>
              </a:lnSpc>
            </a:pPr>
            <a:r>
              <a:rPr kumimoji="1" lang="zh-CN" altLang="en-US" sz="2000" dirty="0" smtClean="0">
                <a:solidFill>
                  <a:prstClr val="white"/>
                </a:solidFill>
                <a:latin typeface="Microsoft YaHei" charset="0"/>
                <a:ea typeface="Microsoft YaHei" charset="0"/>
                <a:cs typeface="Microsoft YaHei" charset="0"/>
              </a:rPr>
              <a:t>和常见的代码编辑器一样，当识别出每一个单词符号后就可以对单词符号进行着色显示提高代码的可读性和视觉美观</a:t>
            </a:r>
            <a:endParaRPr kumimoji="1" lang="en-US" altLang="zh-CN" sz="2000" dirty="0">
              <a:solidFill>
                <a:prstClr val="white"/>
              </a:solidFill>
              <a:latin typeface="Microsoft YaHei" charset="0"/>
              <a:ea typeface="Microsoft YaHei" charset="0"/>
              <a:cs typeface="Microsoft YaHei" charset="0"/>
            </a:endParaRPr>
          </a:p>
        </p:txBody>
      </p:sp>
      <p:sp>
        <p:nvSpPr>
          <p:cNvPr id="6" name="椭圆 5"/>
          <p:cNvSpPr/>
          <p:nvPr/>
        </p:nvSpPr>
        <p:spPr>
          <a:xfrm>
            <a:off x="1292362" y="2140389"/>
            <a:ext cx="2195862" cy="2195862"/>
          </a:xfrm>
          <a:prstGeom prst="ellipse">
            <a:avLst/>
          </a:prstGeom>
          <a:blipFill rotWithShape="1">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Tree>
    <p:extLst>
      <p:ext uri="{BB962C8B-B14F-4D97-AF65-F5344CB8AC3E}">
        <p14:creationId xmlns:p14="http://schemas.microsoft.com/office/powerpoint/2010/main" val="184501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6" y="3807385"/>
            <a:ext cx="9142810" cy="1340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40118" y="3807385"/>
            <a:ext cx="816249" cy="1311000"/>
          </a:xfrm>
          <a:prstGeom prst="rect">
            <a:avLst/>
          </a:prstGeom>
          <a:noFill/>
        </p:spPr>
        <p:txBody>
          <a:bodyPr wrap="none" rtlCol="0">
            <a:spAutoFit/>
          </a:bodyPr>
          <a:lstStyle/>
          <a:p>
            <a:pPr>
              <a:lnSpc>
                <a:spcPct val="90000"/>
              </a:lnSpc>
            </a:pPr>
            <a:r>
              <a:rPr kumimoji="1" lang="en-US" altLang="zh-CN" sz="8799" b="1" dirty="0">
                <a:solidFill>
                  <a:srgbClr val="1D1D1D"/>
                </a:solidFill>
                <a:ea typeface="宋体"/>
              </a:rPr>
              <a:t>2</a:t>
            </a:r>
            <a:endParaRPr kumimoji="1" lang="zh-CN" altLang="en-US" sz="8799" b="1" dirty="0">
              <a:solidFill>
                <a:srgbClr val="1D1D1D"/>
              </a:solidFill>
              <a:ea typeface="宋体"/>
            </a:endParaRPr>
          </a:p>
        </p:txBody>
      </p:sp>
      <p:sp>
        <p:nvSpPr>
          <p:cNvPr id="7" name="文本框 6"/>
          <p:cNvSpPr txBox="1"/>
          <p:nvPr/>
        </p:nvSpPr>
        <p:spPr>
          <a:xfrm>
            <a:off x="1551156" y="4033453"/>
            <a:ext cx="2646878" cy="830868"/>
          </a:xfrm>
          <a:prstGeom prst="rect">
            <a:avLst/>
          </a:prstGeom>
          <a:noFill/>
        </p:spPr>
        <p:txBody>
          <a:bodyPr wrap="none" rtlCol="0">
            <a:spAutoFit/>
          </a:bodyPr>
          <a:lstStyle/>
          <a:p>
            <a:r>
              <a:rPr kumimoji="1" lang="zh-CN" altLang="en-US" sz="4799" dirty="0" smtClean="0">
                <a:solidFill>
                  <a:srgbClr val="1D1D1D"/>
                </a:solidFill>
                <a:latin typeface="Microsoft YaHei" charset="0"/>
                <a:ea typeface="Microsoft YaHei" charset="0"/>
                <a:cs typeface="Microsoft YaHei" charset="0"/>
              </a:rPr>
              <a:t>程序框架</a:t>
            </a:r>
            <a:endParaRPr kumimoji="1" lang="zh-CN" altLang="en-US" sz="4799"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8879793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900116" y="1061404"/>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r>
              <a:rPr lang="zh-CN" altLang="en-US" dirty="0" smtClean="0"/>
              <a:t>输入</a:t>
            </a:r>
            <a:r>
              <a:rPr lang="en-US" altLang="zh-CN" dirty="0" smtClean="0"/>
              <a:t>C</a:t>
            </a:r>
            <a:r>
              <a:rPr lang="zh-CN" altLang="en-US" dirty="0"/>
              <a:t>语言源代码</a:t>
            </a:r>
          </a:p>
        </p:txBody>
      </p:sp>
      <p:sp>
        <p:nvSpPr>
          <p:cNvPr id="8" name="五边形 7"/>
          <p:cNvSpPr/>
          <p:nvPr/>
        </p:nvSpPr>
        <p:spPr>
          <a:xfrm>
            <a:off x="2166565" y="2140964"/>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预处理</a:t>
            </a:r>
            <a:endParaRPr lang="zh-CN" altLang="en-US" dirty="0"/>
          </a:p>
        </p:txBody>
      </p:sp>
      <p:sp>
        <p:nvSpPr>
          <p:cNvPr id="9" name="五边形 8"/>
          <p:cNvSpPr/>
          <p:nvPr/>
        </p:nvSpPr>
        <p:spPr>
          <a:xfrm>
            <a:off x="3433013" y="3220524"/>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单词符号识别</a:t>
            </a:r>
            <a:endParaRPr lang="zh-CN" altLang="en-US" dirty="0"/>
          </a:p>
        </p:txBody>
      </p:sp>
      <p:sp>
        <p:nvSpPr>
          <p:cNvPr id="10" name="五边形 9"/>
          <p:cNvSpPr/>
          <p:nvPr/>
        </p:nvSpPr>
        <p:spPr>
          <a:xfrm>
            <a:off x="4625523" y="4242292"/>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单词着色</a:t>
            </a:r>
            <a:endParaRPr lang="zh-CN" altLang="en-US" dirty="0"/>
          </a:p>
        </p:txBody>
      </p:sp>
      <p:sp>
        <p:nvSpPr>
          <p:cNvPr id="11" name="五边形 10"/>
          <p:cNvSpPr/>
          <p:nvPr/>
        </p:nvSpPr>
        <p:spPr>
          <a:xfrm>
            <a:off x="5910265" y="5264060"/>
            <a:ext cx="1743075" cy="842963"/>
          </a:xfrm>
          <a:prstGeom prst="homePlat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r>
              <a:rPr lang="zh-CN" altLang="en-US" dirty="0" smtClean="0"/>
              <a:t>输出单词符号对</a:t>
            </a:r>
            <a:endParaRPr lang="zh-CN" altLang="en-US" dirty="0"/>
          </a:p>
        </p:txBody>
      </p:sp>
    </p:spTree>
    <p:extLst>
      <p:ext uri="{BB962C8B-B14F-4D97-AF65-F5344CB8AC3E}">
        <p14:creationId xmlns:p14="http://schemas.microsoft.com/office/powerpoint/2010/main" val="22746326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Lst>
  </p:timing>
</p:sld>
</file>

<file path=ppt/theme/theme1.xml><?xml version="1.0" encoding="utf-8"?>
<a:theme xmlns:a="http://schemas.openxmlformats.org/drawingml/2006/main" name="1_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576</TotalTime>
  <Words>468</Words>
  <Application>Microsoft Office PowerPoint</Application>
  <PresentationFormat>全屏显示(4:3)</PresentationFormat>
  <Paragraphs>174</Paragraphs>
  <Slides>23</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DFKai-SB</vt:lpstr>
      <vt:lpstr>Meiryo UI</vt:lpstr>
      <vt:lpstr>MS UI Gothic</vt:lpstr>
      <vt:lpstr>方正粗宋简体</vt:lpstr>
      <vt:lpstr>宋体</vt:lpstr>
      <vt:lpstr>微软雅黑</vt:lpstr>
      <vt:lpstr>微软雅黑</vt:lpstr>
      <vt:lpstr>Arial</vt:lpstr>
      <vt:lpstr>Calibri</vt:lpstr>
      <vt:lpstr>Century Gothic</vt:lpstr>
      <vt:lpstr>Ebrima</vt:lpstr>
      <vt:lpstr>Impact</vt:lpstr>
      <vt:lpstr>Segoe UI Light</vt:lpstr>
      <vt:lpstr>Ubuntu Monospaced</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pz</cp:lastModifiedBy>
  <cp:revision>135</cp:revision>
  <dcterms:created xsi:type="dcterms:W3CDTF">2010-04-12T23:12:02Z</dcterms:created>
  <dcterms:modified xsi:type="dcterms:W3CDTF">2015-12-22T00:54:17Z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